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71" r:id="rId3"/>
  </p:sldMasterIdLst>
  <p:notesMasterIdLst>
    <p:notesMasterId r:id="rId14"/>
  </p:notesMasterIdLst>
  <p:sldIdLst>
    <p:sldId id="271" r:id="rId4"/>
    <p:sldId id="299" r:id="rId5"/>
    <p:sldId id="296" r:id="rId6"/>
    <p:sldId id="285" r:id="rId7"/>
    <p:sldId id="287" r:id="rId8"/>
    <p:sldId id="298" r:id="rId9"/>
    <p:sldId id="308" r:id="rId10"/>
    <p:sldId id="290" r:id="rId11"/>
    <p:sldId id="302" r:id="rId12"/>
    <p:sldId id="31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4434" autoAdjust="0"/>
  </p:normalViewPr>
  <p:slideViewPr>
    <p:cSldViewPr snapToGrid="0" showGuides="1">
      <p:cViewPr varScale="1">
        <p:scale>
          <a:sx n="70" d="100"/>
          <a:sy n="70"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DF189-0D54-4A9F-A003-A94215FAFED5}" type="datetimeFigureOut">
              <a:rPr lang="en-US" smtClean="0"/>
              <a:t>5/21/2020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4B3E0-ECE7-420D-A8C3-2265AEEADFD1}" type="slidenum">
              <a:rPr lang="en-US" smtClean="0"/>
              <a:t>‹#›</a:t>
            </a:fld>
            <a:endParaRPr lang="en-US"/>
          </a:p>
        </p:txBody>
      </p:sp>
    </p:spTree>
    <p:extLst>
      <p:ext uri="{BB962C8B-B14F-4D97-AF65-F5344CB8AC3E}">
        <p14:creationId xmlns:p14="http://schemas.microsoft.com/office/powerpoint/2010/main" val="154837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4B3E0-ECE7-420D-A8C3-2265AEEADFD1}" type="slidenum">
              <a:rPr lang="en-US" smtClean="0"/>
              <a:t>9</a:t>
            </a:fld>
            <a:endParaRPr lang="en-US"/>
          </a:p>
        </p:txBody>
      </p:sp>
    </p:spTree>
    <p:extLst>
      <p:ext uri="{BB962C8B-B14F-4D97-AF65-F5344CB8AC3E}">
        <p14:creationId xmlns:p14="http://schemas.microsoft.com/office/powerpoint/2010/main" val="1184922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6324600" y="0"/>
            <a:ext cx="5867400" cy="6858000"/>
          </a:xfrm>
          <a:custGeom>
            <a:avLst/>
            <a:gdLst>
              <a:gd name="connsiteX0" fmla="*/ 4143398 w 5867400"/>
              <a:gd name="connsiteY0" fmla="*/ 0 h 6858000"/>
              <a:gd name="connsiteX1" fmla="*/ 5867400 w 5867400"/>
              <a:gd name="connsiteY1" fmla="*/ 0 h 6858000"/>
              <a:gd name="connsiteX2" fmla="*/ 5867400 w 5867400"/>
              <a:gd name="connsiteY2" fmla="*/ 4020185 h 6858000"/>
              <a:gd name="connsiteX3" fmla="*/ 4152877 w 5867400"/>
              <a:gd name="connsiteY3" fmla="*/ 6858000 h 6858000"/>
              <a:gd name="connsiteX4" fmla="*/ 0 w 58674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400" h="6858000">
                <a:moveTo>
                  <a:pt x="4143398" y="0"/>
                </a:moveTo>
                <a:lnTo>
                  <a:pt x="5867400" y="0"/>
                </a:lnTo>
                <a:lnTo>
                  <a:pt x="5867400" y="4020185"/>
                </a:lnTo>
                <a:lnTo>
                  <a:pt x="4152877" y="6858000"/>
                </a:lnTo>
                <a:lnTo>
                  <a:pt x="0"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7" name="Picture Placeholder 6"/>
          <p:cNvSpPr>
            <a:spLocks noGrp="1"/>
          </p:cNvSpPr>
          <p:nvPr>
            <p:ph type="pic" sz="quarter" idx="15" hasCustomPrompt="1"/>
          </p:nvPr>
        </p:nvSpPr>
        <p:spPr>
          <a:xfrm>
            <a:off x="2038351" y="0"/>
            <a:ext cx="8296275" cy="6858000"/>
          </a:xfrm>
          <a:custGeom>
            <a:avLst/>
            <a:gdLst>
              <a:gd name="connsiteX0" fmla="*/ 4143398 w 8296275"/>
              <a:gd name="connsiteY0" fmla="*/ 0 h 6858000"/>
              <a:gd name="connsiteX1" fmla="*/ 8296275 w 8296275"/>
              <a:gd name="connsiteY1" fmla="*/ 0 h 6858000"/>
              <a:gd name="connsiteX2" fmla="*/ 4152877 w 8296275"/>
              <a:gd name="connsiteY2" fmla="*/ 6858000 h 6858000"/>
              <a:gd name="connsiteX3" fmla="*/ 0 w 82962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96275" h="6858000">
                <a:moveTo>
                  <a:pt x="4143398" y="0"/>
                </a:moveTo>
                <a:lnTo>
                  <a:pt x="8296275" y="0"/>
                </a:lnTo>
                <a:lnTo>
                  <a:pt x="4152877" y="6858000"/>
                </a:lnTo>
                <a:lnTo>
                  <a:pt x="0"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5" name="Right Triangle 4"/>
          <p:cNvSpPr/>
          <p:nvPr userDrawn="1"/>
        </p:nvSpPr>
        <p:spPr>
          <a:xfrm flipH="1">
            <a:off x="10610850" y="4219575"/>
            <a:ext cx="1581150" cy="2638426"/>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14" name="Picture Placeholder 13"/>
          <p:cNvSpPr>
            <a:spLocks noGrp="1"/>
          </p:cNvSpPr>
          <p:nvPr>
            <p:ph type="pic" sz="quarter" idx="14" hasCustomPrompt="1"/>
          </p:nvPr>
        </p:nvSpPr>
        <p:spPr>
          <a:xfrm>
            <a:off x="571502" y="257176"/>
            <a:ext cx="11201399" cy="3838575"/>
          </a:xfrm>
          <a:custGeom>
            <a:avLst/>
            <a:gdLst>
              <a:gd name="connsiteX0" fmla="*/ 1152121 w 11201399"/>
              <a:gd name="connsiteY0" fmla="*/ 3371850 h 3838575"/>
              <a:gd name="connsiteX1" fmla="*/ 9610724 w 11201399"/>
              <a:gd name="connsiteY1" fmla="*/ 3371850 h 3838575"/>
              <a:gd name="connsiteX2" fmla="*/ 9058677 w 11201399"/>
              <a:gd name="connsiteY2" fmla="*/ 3838575 h 3838575"/>
              <a:gd name="connsiteX3" fmla="*/ 600074 w 11201399"/>
              <a:gd name="connsiteY3" fmla="*/ 3838575 h 3838575"/>
              <a:gd name="connsiteX4" fmla="*/ 2095097 w 11201399"/>
              <a:gd name="connsiteY4" fmla="*/ 2809875 h 3838575"/>
              <a:gd name="connsiteX5" fmla="*/ 10553699 w 11201399"/>
              <a:gd name="connsiteY5" fmla="*/ 2809875 h 3838575"/>
              <a:gd name="connsiteX6" fmla="*/ 10001652 w 11201399"/>
              <a:gd name="connsiteY6" fmla="*/ 3276600 h 3838575"/>
              <a:gd name="connsiteX7" fmla="*/ 1543049 w 11201399"/>
              <a:gd name="connsiteY7" fmla="*/ 3276600 h 3838575"/>
              <a:gd name="connsiteX8" fmla="*/ 1209271 w 11201399"/>
              <a:gd name="connsiteY8" fmla="*/ 2247900 h 3838575"/>
              <a:gd name="connsiteX9" fmla="*/ 9667874 w 11201399"/>
              <a:gd name="connsiteY9" fmla="*/ 2247900 h 3838575"/>
              <a:gd name="connsiteX10" fmla="*/ 9115827 w 11201399"/>
              <a:gd name="connsiteY10" fmla="*/ 2714625 h 3838575"/>
              <a:gd name="connsiteX11" fmla="*/ 657225 w 11201399"/>
              <a:gd name="connsiteY11" fmla="*/ 2714625 h 3838575"/>
              <a:gd name="connsiteX12" fmla="*/ 552047 w 11201399"/>
              <a:gd name="connsiteY12" fmla="*/ 1685925 h 3838575"/>
              <a:gd name="connsiteX13" fmla="*/ 9010649 w 11201399"/>
              <a:gd name="connsiteY13" fmla="*/ 1685925 h 3838575"/>
              <a:gd name="connsiteX14" fmla="*/ 8458602 w 11201399"/>
              <a:gd name="connsiteY14" fmla="*/ 2152650 h 3838575"/>
              <a:gd name="connsiteX15" fmla="*/ 0 w 11201399"/>
              <a:gd name="connsiteY15" fmla="*/ 2152650 h 3838575"/>
              <a:gd name="connsiteX16" fmla="*/ 2742797 w 11201399"/>
              <a:gd name="connsiteY16" fmla="*/ 1123950 h 3838575"/>
              <a:gd name="connsiteX17" fmla="*/ 11201399 w 11201399"/>
              <a:gd name="connsiteY17" fmla="*/ 1123950 h 3838575"/>
              <a:gd name="connsiteX18" fmla="*/ 10649352 w 11201399"/>
              <a:gd name="connsiteY18" fmla="*/ 1590675 h 3838575"/>
              <a:gd name="connsiteX19" fmla="*/ 2190750 w 11201399"/>
              <a:gd name="connsiteY19" fmla="*/ 1590675 h 3838575"/>
              <a:gd name="connsiteX20" fmla="*/ 1418822 w 11201399"/>
              <a:gd name="connsiteY20" fmla="*/ 561975 h 3838575"/>
              <a:gd name="connsiteX21" fmla="*/ 9877424 w 11201399"/>
              <a:gd name="connsiteY21" fmla="*/ 561975 h 3838575"/>
              <a:gd name="connsiteX22" fmla="*/ 9325377 w 11201399"/>
              <a:gd name="connsiteY22" fmla="*/ 1028700 h 3838575"/>
              <a:gd name="connsiteX23" fmla="*/ 866775 w 11201399"/>
              <a:gd name="connsiteY23" fmla="*/ 1028700 h 3838575"/>
              <a:gd name="connsiteX24" fmla="*/ 1161647 w 11201399"/>
              <a:gd name="connsiteY24" fmla="*/ 0 h 3838575"/>
              <a:gd name="connsiteX25" fmla="*/ 9620249 w 11201399"/>
              <a:gd name="connsiteY25" fmla="*/ 0 h 3838575"/>
              <a:gd name="connsiteX26" fmla="*/ 9068202 w 11201399"/>
              <a:gd name="connsiteY26" fmla="*/ 466725 h 3838575"/>
              <a:gd name="connsiteX27" fmla="*/ 609600 w 11201399"/>
              <a:gd name="connsiteY27" fmla="*/ 466725 h 383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201399" h="3838575">
                <a:moveTo>
                  <a:pt x="1152121" y="3371850"/>
                </a:moveTo>
                <a:lnTo>
                  <a:pt x="9610724" y="3371850"/>
                </a:lnTo>
                <a:lnTo>
                  <a:pt x="9058677" y="3838575"/>
                </a:lnTo>
                <a:lnTo>
                  <a:pt x="600074" y="3838575"/>
                </a:lnTo>
                <a:close/>
                <a:moveTo>
                  <a:pt x="2095097" y="2809875"/>
                </a:moveTo>
                <a:lnTo>
                  <a:pt x="10553699" y="2809875"/>
                </a:lnTo>
                <a:lnTo>
                  <a:pt x="10001652" y="3276600"/>
                </a:lnTo>
                <a:lnTo>
                  <a:pt x="1543049" y="3276600"/>
                </a:lnTo>
                <a:close/>
                <a:moveTo>
                  <a:pt x="1209271" y="2247900"/>
                </a:moveTo>
                <a:lnTo>
                  <a:pt x="9667874" y="2247900"/>
                </a:lnTo>
                <a:lnTo>
                  <a:pt x="9115827" y="2714625"/>
                </a:lnTo>
                <a:lnTo>
                  <a:pt x="657225" y="2714625"/>
                </a:lnTo>
                <a:close/>
                <a:moveTo>
                  <a:pt x="552047" y="1685925"/>
                </a:moveTo>
                <a:lnTo>
                  <a:pt x="9010649" y="1685925"/>
                </a:lnTo>
                <a:lnTo>
                  <a:pt x="8458602" y="2152650"/>
                </a:lnTo>
                <a:lnTo>
                  <a:pt x="0" y="2152650"/>
                </a:lnTo>
                <a:close/>
                <a:moveTo>
                  <a:pt x="2742797" y="1123950"/>
                </a:moveTo>
                <a:lnTo>
                  <a:pt x="11201399" y="1123950"/>
                </a:lnTo>
                <a:lnTo>
                  <a:pt x="10649352" y="1590675"/>
                </a:lnTo>
                <a:lnTo>
                  <a:pt x="2190750" y="1590675"/>
                </a:lnTo>
                <a:close/>
                <a:moveTo>
                  <a:pt x="1418822" y="561975"/>
                </a:moveTo>
                <a:lnTo>
                  <a:pt x="9877424" y="561975"/>
                </a:lnTo>
                <a:lnTo>
                  <a:pt x="9325377" y="1028700"/>
                </a:lnTo>
                <a:lnTo>
                  <a:pt x="866775" y="1028700"/>
                </a:lnTo>
                <a:close/>
                <a:moveTo>
                  <a:pt x="1161647" y="0"/>
                </a:moveTo>
                <a:lnTo>
                  <a:pt x="9620249" y="0"/>
                </a:lnTo>
                <a:lnTo>
                  <a:pt x="9068202" y="466725"/>
                </a:lnTo>
                <a:lnTo>
                  <a:pt x="609600" y="466725"/>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0" name="Freeform: Shape 9"/>
          <p:cNvSpPr/>
          <p:nvPr userDrawn="1"/>
        </p:nvSpPr>
        <p:spPr>
          <a:xfrm flipH="1" flipV="1">
            <a:off x="5119026" y="0"/>
            <a:ext cx="7072972" cy="6858000"/>
          </a:xfrm>
          <a:custGeom>
            <a:avLst/>
            <a:gdLst>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2972" h="6858000">
                <a:moveTo>
                  <a:pt x="0" y="0"/>
                </a:moveTo>
                <a:lnTo>
                  <a:pt x="7072972" y="1890052"/>
                </a:lnTo>
                <a:lnTo>
                  <a:pt x="330717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4" hasCustomPrompt="1"/>
          </p:nvPr>
        </p:nvSpPr>
        <p:spPr>
          <a:xfrm>
            <a:off x="2" y="0"/>
            <a:ext cx="7072972" cy="6858000"/>
          </a:xfrm>
          <a:custGeom>
            <a:avLst/>
            <a:gdLst>
              <a:gd name="connsiteX0" fmla="*/ 0 w 6200775"/>
              <a:gd name="connsiteY0" fmla="*/ 0 h 6858000"/>
              <a:gd name="connsiteX1" fmla="*/ 2158503 w 6200775"/>
              <a:gd name="connsiteY1" fmla="*/ 0 h 6858000"/>
              <a:gd name="connsiteX2" fmla="*/ 6200775 w 6200775"/>
              <a:gd name="connsiteY2" fmla="*/ 3676650 h 6858000"/>
              <a:gd name="connsiteX3" fmla="*/ 3307176 w 6200775"/>
              <a:gd name="connsiteY3" fmla="*/ 6858000 h 6858000"/>
              <a:gd name="connsiteX4" fmla="*/ 0 w 6200775"/>
              <a:gd name="connsiteY4" fmla="*/ 6858000 h 6858000"/>
              <a:gd name="connsiteX0-1" fmla="*/ 0 w 7424664"/>
              <a:gd name="connsiteY0-2" fmla="*/ 0 h 6858000"/>
              <a:gd name="connsiteX1-3" fmla="*/ 2158503 w 7424664"/>
              <a:gd name="connsiteY1-4" fmla="*/ 0 h 6858000"/>
              <a:gd name="connsiteX2-5" fmla="*/ 7424664 w 7424664"/>
              <a:gd name="connsiteY2-6" fmla="*/ 2326151 h 6858000"/>
              <a:gd name="connsiteX3-7" fmla="*/ 3307176 w 7424664"/>
              <a:gd name="connsiteY3-8" fmla="*/ 6858000 h 6858000"/>
              <a:gd name="connsiteX4-9" fmla="*/ 0 w 7424664"/>
              <a:gd name="connsiteY4-10" fmla="*/ 6858000 h 6858000"/>
              <a:gd name="connsiteX5" fmla="*/ 0 w 7424664"/>
              <a:gd name="connsiteY5" fmla="*/ 0 h 6858000"/>
              <a:gd name="connsiteX0-11" fmla="*/ 0 w 7424664"/>
              <a:gd name="connsiteY0-12" fmla="*/ 0 h 6858000"/>
              <a:gd name="connsiteX1-13" fmla="*/ 7424664 w 7424664"/>
              <a:gd name="connsiteY1-14" fmla="*/ 2326151 h 6858000"/>
              <a:gd name="connsiteX2-15" fmla="*/ 3307176 w 7424664"/>
              <a:gd name="connsiteY2-16" fmla="*/ 6858000 h 6858000"/>
              <a:gd name="connsiteX3-17" fmla="*/ 0 w 7424664"/>
              <a:gd name="connsiteY3-18" fmla="*/ 6858000 h 6858000"/>
              <a:gd name="connsiteX4-19" fmla="*/ 0 w 7424664"/>
              <a:gd name="connsiteY4-20" fmla="*/ 0 h 6858000"/>
              <a:gd name="connsiteX0-21" fmla="*/ 0 w 6904159"/>
              <a:gd name="connsiteY0-22" fmla="*/ 0 h 6858000"/>
              <a:gd name="connsiteX1-23" fmla="*/ 6904159 w 6904159"/>
              <a:gd name="connsiteY1-24" fmla="*/ 1805646 h 6858000"/>
              <a:gd name="connsiteX2-25" fmla="*/ 3307176 w 6904159"/>
              <a:gd name="connsiteY2-26" fmla="*/ 6858000 h 6858000"/>
              <a:gd name="connsiteX3-27" fmla="*/ 0 w 6904159"/>
              <a:gd name="connsiteY3-28" fmla="*/ 6858000 h 6858000"/>
              <a:gd name="connsiteX4-29" fmla="*/ 0 w 6904159"/>
              <a:gd name="connsiteY4-30" fmla="*/ 0 h 6858000"/>
              <a:gd name="connsiteX0-31" fmla="*/ 0 w 7072972"/>
              <a:gd name="connsiteY0-32" fmla="*/ 0 h 6858000"/>
              <a:gd name="connsiteX1-33" fmla="*/ 7072972 w 7072972"/>
              <a:gd name="connsiteY1-34" fmla="*/ 1890052 h 6858000"/>
              <a:gd name="connsiteX2-35" fmla="*/ 3307176 w 7072972"/>
              <a:gd name="connsiteY2-36" fmla="*/ 6858000 h 6858000"/>
              <a:gd name="connsiteX3-37" fmla="*/ 0 w 7072972"/>
              <a:gd name="connsiteY3-38" fmla="*/ 6858000 h 6858000"/>
              <a:gd name="connsiteX4-39" fmla="*/ 0 w 7072972"/>
              <a:gd name="connsiteY4-4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2972" h="6858000">
                <a:moveTo>
                  <a:pt x="0" y="0"/>
                </a:moveTo>
                <a:lnTo>
                  <a:pt x="7072972" y="1890052"/>
                </a:lnTo>
                <a:lnTo>
                  <a:pt x="3307176" y="6858000"/>
                </a:lnTo>
                <a:lnTo>
                  <a:pt x="0" y="6858000"/>
                </a:lnTo>
                <a:lnTo>
                  <a:pt x="0" y="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4" name="Right Triangle 3"/>
          <p:cNvSpPr/>
          <p:nvPr userDrawn="1"/>
        </p:nvSpPr>
        <p:spPr>
          <a:xfrm rot="13500000">
            <a:off x="1093180" y="1061528"/>
            <a:ext cx="4734944" cy="473494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4" hasCustomPrompt="1"/>
          </p:nvPr>
        </p:nvSpPr>
        <p:spPr>
          <a:xfrm>
            <a:off x="675249" y="643597"/>
            <a:ext cx="5570806" cy="5570806"/>
          </a:xfrm>
          <a:custGeom>
            <a:avLst/>
            <a:gdLst>
              <a:gd name="connsiteX0" fmla="*/ 2785403 w 5570806"/>
              <a:gd name="connsiteY0" fmla="*/ 0 h 5570806"/>
              <a:gd name="connsiteX1" fmla="*/ 5570806 w 5570806"/>
              <a:gd name="connsiteY1" fmla="*/ 2785403 h 5570806"/>
              <a:gd name="connsiteX2" fmla="*/ 2785403 w 5570806"/>
              <a:gd name="connsiteY2" fmla="*/ 5570806 h 5570806"/>
              <a:gd name="connsiteX3" fmla="*/ 0 w 5570806"/>
              <a:gd name="connsiteY3" fmla="*/ 2785403 h 5570806"/>
            </a:gdLst>
            <a:ahLst/>
            <a:cxnLst>
              <a:cxn ang="0">
                <a:pos x="connsiteX0" y="connsiteY0"/>
              </a:cxn>
              <a:cxn ang="0">
                <a:pos x="connsiteX1" y="connsiteY1"/>
              </a:cxn>
              <a:cxn ang="0">
                <a:pos x="connsiteX2" y="connsiteY2"/>
              </a:cxn>
              <a:cxn ang="0">
                <a:pos x="connsiteX3" y="connsiteY3"/>
              </a:cxn>
            </a:cxnLst>
            <a:rect l="l" t="t" r="r" b="b"/>
            <a:pathLst>
              <a:path w="5570806" h="5570806">
                <a:moveTo>
                  <a:pt x="2785403" y="0"/>
                </a:moveTo>
                <a:lnTo>
                  <a:pt x="5570806" y="2785403"/>
                </a:lnTo>
                <a:lnTo>
                  <a:pt x="2785403" y="5570806"/>
                </a:lnTo>
                <a:lnTo>
                  <a:pt x="0" y="2785403"/>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grpSp>
        <p:nvGrpSpPr>
          <p:cNvPr id="4" name="Group 3"/>
          <p:cNvGrpSpPr/>
          <p:nvPr userDrawn="1"/>
        </p:nvGrpSpPr>
        <p:grpSpPr>
          <a:xfrm>
            <a:off x="3940546" y="2132436"/>
            <a:ext cx="1947507" cy="3634874"/>
            <a:chOff x="3501573" y="3178068"/>
            <a:chExt cx="1340594" cy="2737840"/>
          </a:xfrm>
        </p:grpSpPr>
        <p:sp>
          <p:nvSpPr>
            <p:cNvPr id="5" name="Freeform: Shape 4"/>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 name="Freeform: Shape 5"/>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7" name="Freeform: Shape 6"/>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8" name="Freeform: Shape 7"/>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9" name="Freeform: Shape 8"/>
            <p:cNvSpPr/>
            <p:nvPr/>
          </p:nvSpPr>
          <p:spPr>
            <a:xfrm>
              <a:off x="3529897" y="3190651"/>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10" name="Freeform: Shape 9"/>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11" name="Group 10"/>
            <p:cNvGrpSpPr/>
            <p:nvPr/>
          </p:nvGrpSpPr>
          <p:grpSpPr>
            <a:xfrm>
              <a:off x="4092761" y="5635852"/>
              <a:ext cx="164520" cy="173080"/>
              <a:chOff x="6772303" y="6038214"/>
              <a:chExt cx="140650" cy="147968"/>
            </a:xfrm>
          </p:grpSpPr>
          <p:sp>
            <p:nvSpPr>
              <p:cNvPr id="15" name="Oval 14"/>
              <p:cNvSpPr/>
              <p:nvPr/>
            </p:nvSpPr>
            <p:spPr>
              <a:xfrm>
                <a:off x="6772303" y="6038214"/>
                <a:ext cx="140650"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807465" y="6071635"/>
                <a:ext cx="70326"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1" fmla="*/ 614149 w 1119116"/>
                <a:gd name="connsiteY0-2" fmla="*/ 0 h 2330356"/>
                <a:gd name="connsiteX1-3" fmla="*/ 1115704 w 1119116"/>
                <a:gd name="connsiteY1-4" fmla="*/ 3412 h 2330356"/>
                <a:gd name="connsiteX2-5" fmla="*/ 1119116 w 1119116"/>
                <a:gd name="connsiteY2-6" fmla="*/ 2330356 h 2330356"/>
                <a:gd name="connsiteX3-7" fmla="*/ 0 w 1119116"/>
                <a:gd name="connsiteY3-8" fmla="*/ 2330356 h 2330356"/>
                <a:gd name="connsiteX4-9" fmla="*/ 614149 w 1119116"/>
                <a:gd name="connsiteY4-10" fmla="*/ 0 h 23303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dirty="0">
                <a:solidFill>
                  <a:schemeClr val="tx1"/>
                </a:solidFill>
              </a:endParaRPr>
            </a:p>
          </p:txBody>
        </p:sp>
        <p:sp>
          <p:nvSpPr>
            <p:cNvPr id="13" name="Rectangle: Rounded Corners 12"/>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userDrawn="1"/>
        </p:nvGrpSpPr>
        <p:grpSpPr>
          <a:xfrm>
            <a:off x="6292364" y="2132436"/>
            <a:ext cx="1947507" cy="3634874"/>
            <a:chOff x="3501573" y="3178068"/>
            <a:chExt cx="1340594" cy="2737840"/>
          </a:xfrm>
        </p:grpSpPr>
        <p:sp>
          <p:nvSpPr>
            <p:cNvPr id="18" name="Freeform: Shape 17"/>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19" name="Freeform: Shape 18"/>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20" name="Freeform: Shape 19"/>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21" name="Freeform: Shape 20"/>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23" name="Freeform: Shape 22"/>
            <p:cNvSpPr/>
            <p:nvPr/>
          </p:nvSpPr>
          <p:spPr>
            <a:xfrm>
              <a:off x="3529897" y="3190651"/>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24" name="Freeform: Shape 23"/>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25" name="Group 24"/>
            <p:cNvGrpSpPr/>
            <p:nvPr/>
          </p:nvGrpSpPr>
          <p:grpSpPr>
            <a:xfrm>
              <a:off x="4092761" y="5635852"/>
              <a:ext cx="164520" cy="173080"/>
              <a:chOff x="6772303" y="6038214"/>
              <a:chExt cx="140650" cy="147968"/>
            </a:xfrm>
          </p:grpSpPr>
          <p:sp>
            <p:nvSpPr>
              <p:cNvPr id="29" name="Oval 28"/>
              <p:cNvSpPr/>
              <p:nvPr/>
            </p:nvSpPr>
            <p:spPr>
              <a:xfrm>
                <a:off x="6772303" y="6038214"/>
                <a:ext cx="140650"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807465" y="6071635"/>
                <a:ext cx="70326"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Shape 25"/>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1" fmla="*/ 614149 w 1119116"/>
                <a:gd name="connsiteY0-2" fmla="*/ 0 h 2330356"/>
                <a:gd name="connsiteX1-3" fmla="*/ 1115704 w 1119116"/>
                <a:gd name="connsiteY1-4" fmla="*/ 3412 h 2330356"/>
                <a:gd name="connsiteX2-5" fmla="*/ 1119116 w 1119116"/>
                <a:gd name="connsiteY2-6" fmla="*/ 2330356 h 2330356"/>
                <a:gd name="connsiteX3-7" fmla="*/ 0 w 1119116"/>
                <a:gd name="connsiteY3-8" fmla="*/ 2330356 h 2330356"/>
                <a:gd name="connsiteX4-9" fmla="*/ 614149 w 1119116"/>
                <a:gd name="connsiteY4-10" fmla="*/ 0 h 23303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dirty="0">
                <a:solidFill>
                  <a:schemeClr val="tx1"/>
                </a:solidFill>
              </a:endParaRPr>
            </a:p>
          </p:txBody>
        </p:sp>
        <p:sp>
          <p:nvSpPr>
            <p:cNvPr id="27" name="Rectangle: Rounded Corners 26"/>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그림 개체 틀 2"/>
          <p:cNvSpPr>
            <a:spLocks noGrp="1"/>
          </p:cNvSpPr>
          <p:nvPr>
            <p:ph type="pic" sz="quarter" idx="14" hasCustomPrompt="1"/>
          </p:nvPr>
        </p:nvSpPr>
        <p:spPr>
          <a:xfrm>
            <a:off x="4152105" y="2689412"/>
            <a:ext cx="1594211" cy="2605774"/>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1" name="그림 개체 틀 2"/>
          <p:cNvSpPr>
            <a:spLocks noGrp="1"/>
          </p:cNvSpPr>
          <p:nvPr>
            <p:ph type="pic" sz="quarter" idx="15" hasCustomPrompt="1"/>
          </p:nvPr>
        </p:nvSpPr>
        <p:spPr>
          <a:xfrm>
            <a:off x="6498771" y="2689412"/>
            <a:ext cx="1594211" cy="2605774"/>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2" name="Text Placeholder 9"/>
          <p:cNvSpPr>
            <a:spLocks noGrp="1"/>
          </p:cNvSpPr>
          <p:nvPr>
            <p:ph type="body" sz="quarter" idx="10" hasCustomPrompt="1"/>
          </p:nvPr>
        </p:nvSpPr>
        <p:spPr>
          <a:xfrm>
            <a:off x="538386" y="288233"/>
            <a:ext cx="111266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33" name="Group 32"/>
          <p:cNvGrpSpPr/>
          <p:nvPr userDrawn="1"/>
        </p:nvGrpSpPr>
        <p:grpSpPr>
          <a:xfrm flipH="1" flipV="1">
            <a:off x="601315" y="1063756"/>
            <a:ext cx="11001408" cy="181040"/>
            <a:chOff x="3094607" y="3310420"/>
            <a:chExt cx="7925673" cy="230341"/>
          </a:xfrm>
          <a:solidFill>
            <a:schemeClr val="accent3"/>
          </a:solidFill>
        </p:grpSpPr>
        <p:sp>
          <p:nvSpPr>
            <p:cNvPr id="34" name="Rectangle 33"/>
            <p:cNvSpPr/>
            <p:nvPr/>
          </p:nvSpPr>
          <p:spPr>
            <a:xfrm>
              <a:off x="3094607" y="3378200"/>
              <a:ext cx="6455801" cy="94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Rectangle: Rounded Corners 34"/>
            <p:cNvSpPr/>
            <p:nvPr/>
          </p:nvSpPr>
          <p:spPr>
            <a:xfrm>
              <a:off x="8459960" y="3310420"/>
              <a:ext cx="2560320" cy="2303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67" name="Rectangle 66"/>
          <p:cNvSpPr/>
          <p:nvPr userDrawn="1"/>
        </p:nvSpPr>
        <p:spPr>
          <a:xfrm>
            <a:off x="700755" y="2502725"/>
            <a:ext cx="2597468" cy="2966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3"/>
          <p:cNvSpPr txBox="1"/>
          <p:nvPr userDrawn="1"/>
        </p:nvSpPr>
        <p:spPr>
          <a:xfrm>
            <a:off x="649826" y="2214903"/>
            <a:ext cx="1728444" cy="232093"/>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FontTx/>
              <a:buNone/>
            </a:pPr>
            <a:r>
              <a:rPr lang="en-US" sz="1600" dirty="0">
                <a:solidFill>
                  <a:schemeClr val="accent1"/>
                </a:solidFill>
              </a:rPr>
              <a:t>CHIEF CHEF</a:t>
            </a:r>
          </a:p>
        </p:txBody>
      </p:sp>
      <p:grpSp>
        <p:nvGrpSpPr>
          <p:cNvPr id="69" name="Group 68"/>
          <p:cNvGrpSpPr/>
          <p:nvPr userDrawn="1"/>
        </p:nvGrpSpPr>
        <p:grpSpPr>
          <a:xfrm>
            <a:off x="875945" y="2610701"/>
            <a:ext cx="2247089" cy="2750804"/>
            <a:chOff x="786668" y="2443720"/>
            <a:chExt cx="2247089" cy="2750804"/>
          </a:xfrm>
        </p:grpSpPr>
        <p:sp>
          <p:nvSpPr>
            <p:cNvPr id="70" name="직사각형 22"/>
            <p:cNvSpPr/>
            <p:nvPr userDrawn="1"/>
          </p:nvSpPr>
          <p:spPr>
            <a:xfrm>
              <a:off x="786668" y="2443720"/>
              <a:ext cx="2247089" cy="830997"/>
            </a:xfrm>
            <a:prstGeom prst="rect">
              <a:avLst/>
            </a:prstGeom>
          </p:spPr>
          <p:txBody>
            <a:bodyPr wrap="square">
              <a:spAutoFit/>
            </a:bodyPr>
            <a:lstStyle/>
            <a:p>
              <a:r>
                <a:rPr lang="en-US" altLang="ko-KR" sz="1200" dirty="0">
                  <a:solidFill>
                    <a:schemeClr val="bg1"/>
                  </a:solidFill>
                </a:rPr>
                <a:t>2013 ~ 2014  Text here</a:t>
              </a:r>
            </a:p>
            <a:p>
              <a:r>
                <a:rPr lang="en-US" altLang="ko-KR" sz="1200" dirty="0">
                  <a:solidFill>
                    <a:schemeClr val="bg1"/>
                  </a:solidFill>
                </a:rPr>
                <a:t>Get a modern PowerPoint  Presentation that is beautifully designed. </a:t>
              </a:r>
            </a:p>
          </p:txBody>
        </p:sp>
        <p:sp>
          <p:nvSpPr>
            <p:cNvPr id="71" name="직사각형 5"/>
            <p:cNvSpPr/>
            <p:nvPr userDrawn="1"/>
          </p:nvSpPr>
          <p:spPr>
            <a:xfrm>
              <a:off x="786668" y="3311291"/>
              <a:ext cx="2247089" cy="830997"/>
            </a:xfrm>
            <a:prstGeom prst="rect">
              <a:avLst/>
            </a:prstGeom>
          </p:spPr>
          <p:txBody>
            <a:bodyPr wrap="square">
              <a:spAutoFit/>
            </a:bodyPr>
            <a:lstStyle/>
            <a:p>
              <a:r>
                <a:rPr lang="en-US" altLang="ko-KR" sz="1200" dirty="0">
                  <a:solidFill>
                    <a:schemeClr val="bg1"/>
                  </a:solidFill>
                </a:rPr>
                <a:t>2014 ~ 2016Text here</a:t>
              </a:r>
            </a:p>
            <a:p>
              <a:r>
                <a:rPr lang="en-US" altLang="ko-KR" sz="1200" dirty="0">
                  <a:solidFill>
                    <a:schemeClr val="bg1"/>
                  </a:solidFill>
                </a:rPr>
                <a:t>Get a modern PowerPoint  Presentation that is beautifully designed.</a:t>
              </a:r>
            </a:p>
          </p:txBody>
        </p:sp>
        <p:sp>
          <p:nvSpPr>
            <p:cNvPr id="72" name="직사각형 24"/>
            <p:cNvSpPr/>
            <p:nvPr userDrawn="1"/>
          </p:nvSpPr>
          <p:spPr>
            <a:xfrm>
              <a:off x="786668" y="4178861"/>
              <a:ext cx="1854936" cy="1015663"/>
            </a:xfrm>
            <a:prstGeom prst="rect">
              <a:avLst/>
            </a:prstGeom>
          </p:spPr>
          <p:txBody>
            <a:bodyPr wrap="square">
              <a:spAutoFit/>
            </a:bodyPr>
            <a:lstStyle/>
            <a:p>
              <a:r>
                <a:rPr lang="en-US" altLang="ko-KR" sz="1200" dirty="0">
                  <a:solidFill>
                    <a:schemeClr val="bg1"/>
                  </a:solidFill>
                </a:rPr>
                <a:t>2016 ~ 2019  Text here</a:t>
              </a:r>
            </a:p>
            <a:p>
              <a:r>
                <a:rPr lang="en-US" altLang="ko-KR" sz="1200" dirty="0">
                  <a:solidFill>
                    <a:schemeClr val="bg1"/>
                  </a:solidFill>
                </a:rPr>
                <a:t>Get a modern PowerPoint  Presentation that is beautifully designed. </a:t>
              </a:r>
            </a:p>
          </p:txBody>
        </p:sp>
      </p:grpSp>
      <p:sp>
        <p:nvSpPr>
          <p:cNvPr id="73" name="Rectangle 72"/>
          <p:cNvSpPr/>
          <p:nvPr userDrawn="1"/>
        </p:nvSpPr>
        <p:spPr>
          <a:xfrm>
            <a:off x="8820009" y="2502725"/>
            <a:ext cx="2597468" cy="29667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4" name="Text Placeholder 3"/>
          <p:cNvSpPr txBox="1"/>
          <p:nvPr userDrawn="1"/>
        </p:nvSpPr>
        <p:spPr>
          <a:xfrm>
            <a:off x="9730632" y="2214903"/>
            <a:ext cx="1728444" cy="232093"/>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FontTx/>
              <a:buNone/>
            </a:pPr>
            <a:r>
              <a:rPr lang="en-US" sz="1600" dirty="0">
                <a:solidFill>
                  <a:schemeClr val="accent3"/>
                </a:solidFill>
              </a:rPr>
              <a:t>CHIEF CHEF</a:t>
            </a:r>
          </a:p>
        </p:txBody>
      </p:sp>
      <p:grpSp>
        <p:nvGrpSpPr>
          <p:cNvPr id="75" name="Group 74"/>
          <p:cNvGrpSpPr/>
          <p:nvPr userDrawn="1"/>
        </p:nvGrpSpPr>
        <p:grpSpPr>
          <a:xfrm>
            <a:off x="8995199" y="2610701"/>
            <a:ext cx="2247089" cy="2750804"/>
            <a:chOff x="9033652" y="2720939"/>
            <a:chExt cx="2247089" cy="2750804"/>
          </a:xfrm>
        </p:grpSpPr>
        <p:sp>
          <p:nvSpPr>
            <p:cNvPr id="76" name="직사각형 22"/>
            <p:cNvSpPr/>
            <p:nvPr userDrawn="1"/>
          </p:nvSpPr>
          <p:spPr>
            <a:xfrm>
              <a:off x="9033652" y="2720939"/>
              <a:ext cx="2247089" cy="830997"/>
            </a:xfrm>
            <a:prstGeom prst="rect">
              <a:avLst/>
            </a:prstGeom>
          </p:spPr>
          <p:txBody>
            <a:bodyPr wrap="square">
              <a:spAutoFit/>
            </a:bodyPr>
            <a:lstStyle/>
            <a:p>
              <a:pPr algn="r"/>
              <a:r>
                <a:rPr lang="en-US" altLang="ko-KR" sz="1200" dirty="0">
                  <a:solidFill>
                    <a:schemeClr val="bg1"/>
                  </a:solidFill>
                </a:rPr>
                <a:t>2013 ~ 2014  Text here</a:t>
              </a:r>
            </a:p>
            <a:p>
              <a:pPr algn="r"/>
              <a:r>
                <a:rPr lang="en-US" altLang="ko-KR" sz="1200" dirty="0">
                  <a:solidFill>
                    <a:schemeClr val="bg1"/>
                  </a:solidFill>
                </a:rPr>
                <a:t>Get a modern PowerPoint  Presentation that is beautifully designed. </a:t>
              </a:r>
            </a:p>
          </p:txBody>
        </p:sp>
        <p:sp>
          <p:nvSpPr>
            <p:cNvPr id="77" name="직사각형 5"/>
            <p:cNvSpPr/>
            <p:nvPr userDrawn="1"/>
          </p:nvSpPr>
          <p:spPr>
            <a:xfrm>
              <a:off x="9033652" y="3588510"/>
              <a:ext cx="2247089" cy="830997"/>
            </a:xfrm>
            <a:prstGeom prst="rect">
              <a:avLst/>
            </a:prstGeom>
          </p:spPr>
          <p:txBody>
            <a:bodyPr wrap="square">
              <a:spAutoFit/>
            </a:bodyPr>
            <a:lstStyle/>
            <a:p>
              <a:pPr algn="r"/>
              <a:r>
                <a:rPr lang="en-US" altLang="ko-KR" sz="1200" dirty="0">
                  <a:solidFill>
                    <a:schemeClr val="bg1"/>
                  </a:solidFill>
                </a:rPr>
                <a:t>2014 ~ 2016Text here</a:t>
              </a:r>
            </a:p>
            <a:p>
              <a:pPr algn="r"/>
              <a:r>
                <a:rPr lang="en-US" altLang="ko-KR" sz="1200" dirty="0">
                  <a:solidFill>
                    <a:schemeClr val="bg1"/>
                  </a:solidFill>
                </a:rPr>
                <a:t>Get a modern PowerPoint  Presentation that is beautifully designed.</a:t>
              </a:r>
            </a:p>
          </p:txBody>
        </p:sp>
        <p:sp>
          <p:nvSpPr>
            <p:cNvPr id="78" name="직사각형 24"/>
            <p:cNvSpPr/>
            <p:nvPr userDrawn="1"/>
          </p:nvSpPr>
          <p:spPr>
            <a:xfrm>
              <a:off x="9425805" y="4456080"/>
              <a:ext cx="1854936" cy="1015663"/>
            </a:xfrm>
            <a:prstGeom prst="rect">
              <a:avLst/>
            </a:prstGeom>
          </p:spPr>
          <p:txBody>
            <a:bodyPr wrap="square">
              <a:spAutoFit/>
            </a:bodyPr>
            <a:lstStyle/>
            <a:p>
              <a:pPr algn="r"/>
              <a:r>
                <a:rPr lang="en-US" altLang="ko-KR" sz="1200" dirty="0">
                  <a:solidFill>
                    <a:schemeClr val="bg1"/>
                  </a:solidFill>
                </a:rPr>
                <a:t>2016 ~ 2019  Text here</a:t>
              </a:r>
            </a:p>
            <a:p>
              <a:pPr algn="r"/>
              <a:r>
                <a:rPr lang="en-US" altLang="ko-KR" sz="1200" dirty="0">
                  <a:solidFill>
                    <a:schemeClr val="bg1"/>
                  </a:solidFill>
                </a:rPr>
                <a:t>Get a modern PowerPoint  Presentation that is beautifully designed. </a:t>
              </a:r>
            </a:p>
          </p:txBody>
        </p:sp>
      </p:grpSp>
      <p:sp>
        <p:nvSpPr>
          <p:cNvPr id="79" name="Rectangle 78"/>
          <p:cNvSpPr/>
          <p:nvPr userDrawn="1"/>
        </p:nvSpPr>
        <p:spPr>
          <a:xfrm>
            <a:off x="4760382" y="2502725"/>
            <a:ext cx="2597468" cy="29667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3"/>
          <p:cNvSpPr txBox="1"/>
          <p:nvPr userDrawn="1"/>
        </p:nvSpPr>
        <p:spPr>
          <a:xfrm>
            <a:off x="5678072" y="5577457"/>
            <a:ext cx="1728444" cy="232093"/>
          </a:xfrm>
          <a:prstGeom prst="rect">
            <a:avLst/>
          </a:prstGeom>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FontTx/>
              <a:buNone/>
            </a:pPr>
            <a:r>
              <a:rPr lang="en-US" sz="1600" dirty="0">
                <a:solidFill>
                  <a:schemeClr val="accent2"/>
                </a:solidFill>
              </a:rPr>
              <a:t>CHIEF CHEF</a:t>
            </a:r>
          </a:p>
        </p:txBody>
      </p:sp>
      <p:grpSp>
        <p:nvGrpSpPr>
          <p:cNvPr id="81" name="Group 80"/>
          <p:cNvGrpSpPr/>
          <p:nvPr userDrawn="1"/>
        </p:nvGrpSpPr>
        <p:grpSpPr>
          <a:xfrm>
            <a:off x="4935571" y="2610701"/>
            <a:ext cx="2247090" cy="2692204"/>
            <a:chOff x="5185424" y="2506483"/>
            <a:chExt cx="2247090" cy="2692204"/>
          </a:xfrm>
        </p:grpSpPr>
        <p:sp>
          <p:nvSpPr>
            <p:cNvPr id="82" name="직사각형 22"/>
            <p:cNvSpPr/>
            <p:nvPr userDrawn="1"/>
          </p:nvSpPr>
          <p:spPr>
            <a:xfrm>
              <a:off x="5676374" y="2506483"/>
              <a:ext cx="1756140" cy="1015663"/>
            </a:xfrm>
            <a:prstGeom prst="rect">
              <a:avLst/>
            </a:prstGeom>
          </p:spPr>
          <p:txBody>
            <a:bodyPr wrap="square">
              <a:spAutoFit/>
            </a:bodyPr>
            <a:lstStyle/>
            <a:p>
              <a:pPr algn="r"/>
              <a:r>
                <a:rPr lang="en-US" altLang="ko-KR" sz="1200" dirty="0">
                  <a:solidFill>
                    <a:schemeClr val="bg1"/>
                  </a:solidFill>
                </a:rPr>
                <a:t>2013 ~ 2014  </a:t>
              </a:r>
            </a:p>
            <a:p>
              <a:pPr algn="r"/>
              <a:r>
                <a:rPr lang="en-US" altLang="ko-KR" sz="1200" dirty="0">
                  <a:solidFill>
                    <a:schemeClr val="bg1"/>
                  </a:solidFill>
                </a:rPr>
                <a:t>Text here</a:t>
              </a:r>
            </a:p>
            <a:p>
              <a:pPr algn="r"/>
              <a:r>
                <a:rPr lang="en-US" altLang="ko-KR" sz="1200" dirty="0">
                  <a:solidFill>
                    <a:schemeClr val="bg1"/>
                  </a:solidFill>
                  <a:cs typeface="Arial" panose="020B0604020202020204" pitchFamily="34" charset="0"/>
                </a:rPr>
                <a:t>You can simply impress your audience and add a unique zing.</a:t>
              </a:r>
              <a:endParaRPr lang="en-US" altLang="ko-KR" sz="1200" dirty="0">
                <a:solidFill>
                  <a:schemeClr val="bg1"/>
                </a:solidFill>
              </a:endParaRPr>
            </a:p>
          </p:txBody>
        </p:sp>
        <p:sp>
          <p:nvSpPr>
            <p:cNvPr id="83" name="직사각형 5"/>
            <p:cNvSpPr/>
            <p:nvPr userDrawn="1"/>
          </p:nvSpPr>
          <p:spPr>
            <a:xfrm>
              <a:off x="5185424" y="3529420"/>
              <a:ext cx="2247089" cy="830997"/>
            </a:xfrm>
            <a:prstGeom prst="rect">
              <a:avLst/>
            </a:prstGeom>
          </p:spPr>
          <p:txBody>
            <a:bodyPr wrap="square">
              <a:spAutoFit/>
            </a:bodyPr>
            <a:lstStyle/>
            <a:p>
              <a:pPr algn="r"/>
              <a:r>
                <a:rPr lang="en-US" altLang="ko-KR" sz="1200" dirty="0">
                  <a:solidFill>
                    <a:schemeClr val="bg1"/>
                  </a:solidFill>
                </a:rPr>
                <a:t>2014 ~ 2016Text here</a:t>
              </a:r>
            </a:p>
            <a:p>
              <a:pPr algn="r"/>
              <a:r>
                <a:rPr lang="en-US" altLang="ko-KR" sz="1200" dirty="0">
                  <a:solidFill>
                    <a:schemeClr val="bg1"/>
                  </a:solidFill>
                </a:rPr>
                <a:t>Get a modern PowerPoint  Presentation that is beautifully designed.</a:t>
              </a:r>
            </a:p>
          </p:txBody>
        </p:sp>
        <p:sp>
          <p:nvSpPr>
            <p:cNvPr id="84" name="직사각형 24"/>
            <p:cNvSpPr/>
            <p:nvPr userDrawn="1"/>
          </p:nvSpPr>
          <p:spPr>
            <a:xfrm>
              <a:off x="5185424" y="4367690"/>
              <a:ext cx="2247089" cy="830997"/>
            </a:xfrm>
            <a:prstGeom prst="rect">
              <a:avLst/>
            </a:prstGeom>
          </p:spPr>
          <p:txBody>
            <a:bodyPr wrap="square">
              <a:spAutoFit/>
            </a:bodyPr>
            <a:lstStyle/>
            <a:p>
              <a:pPr algn="r"/>
              <a:r>
                <a:rPr lang="en-US" altLang="ko-KR" sz="1200" dirty="0">
                  <a:solidFill>
                    <a:schemeClr val="bg1"/>
                  </a:solidFill>
                </a:rPr>
                <a:t>2016 ~ 2019  Text here</a:t>
              </a:r>
            </a:p>
            <a:p>
              <a:pPr algn="r"/>
              <a:r>
                <a:rPr lang="en-US" altLang="ko-KR" sz="1200" dirty="0">
                  <a:solidFill>
                    <a:schemeClr val="bg1"/>
                  </a:solidFill>
                </a:rPr>
                <a:t>Get a modern PowerPoint  Presentation that is beautifully designed. </a:t>
              </a:r>
            </a:p>
          </p:txBody>
        </p:sp>
      </p:grpSp>
      <p:sp>
        <p:nvSpPr>
          <p:cNvPr id="85" name="TextBox 84"/>
          <p:cNvSpPr txBox="1"/>
          <p:nvPr userDrawn="1"/>
        </p:nvSpPr>
        <p:spPr>
          <a:xfrm>
            <a:off x="649826" y="1870552"/>
            <a:ext cx="1728444" cy="307777"/>
          </a:xfrm>
          <a:prstGeom prst="rect">
            <a:avLst/>
          </a:prstGeom>
          <a:noFill/>
        </p:spPr>
        <p:txBody>
          <a:bodyPr wrap="square" rtlCol="0">
            <a:spAutoFit/>
          </a:bodyPr>
          <a:lstStyle/>
          <a:p>
            <a:pPr algn="l"/>
            <a:r>
              <a:rPr lang="en-US" altLang="ko-KR" sz="1400" b="1" dirty="0">
                <a:solidFill>
                  <a:schemeClr val="tx1">
                    <a:lumMod val="75000"/>
                    <a:lumOff val="25000"/>
                  </a:schemeClr>
                </a:solidFill>
                <a:cs typeface="Arial" panose="020B0604020202020204" pitchFamily="34" charset="0"/>
              </a:rPr>
              <a:t>Name Here</a:t>
            </a:r>
            <a:endParaRPr lang="ko-KR" altLang="en-US" sz="1400" b="1" dirty="0">
              <a:solidFill>
                <a:schemeClr val="tx1">
                  <a:lumMod val="75000"/>
                  <a:lumOff val="25000"/>
                </a:schemeClr>
              </a:solidFill>
              <a:cs typeface="Arial" panose="020B0604020202020204" pitchFamily="34" charset="0"/>
            </a:endParaRPr>
          </a:p>
        </p:txBody>
      </p:sp>
      <p:sp>
        <p:nvSpPr>
          <p:cNvPr id="86" name="TextBox 85"/>
          <p:cNvSpPr txBox="1"/>
          <p:nvPr userDrawn="1"/>
        </p:nvSpPr>
        <p:spPr>
          <a:xfrm>
            <a:off x="9730632" y="1870552"/>
            <a:ext cx="1728444"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anose="020B0604020202020204" pitchFamily="34" charset="0"/>
              </a:rPr>
              <a:t>Name Here</a:t>
            </a:r>
            <a:endParaRPr lang="ko-KR" altLang="en-US" sz="1400" b="1" dirty="0">
              <a:solidFill>
                <a:schemeClr val="tx1">
                  <a:lumMod val="75000"/>
                  <a:lumOff val="25000"/>
                </a:schemeClr>
              </a:solidFill>
              <a:cs typeface="Arial" panose="020B0604020202020204" pitchFamily="34" charset="0"/>
            </a:endParaRPr>
          </a:p>
        </p:txBody>
      </p:sp>
      <p:sp>
        <p:nvSpPr>
          <p:cNvPr id="87" name="TextBox 86"/>
          <p:cNvSpPr txBox="1"/>
          <p:nvPr userDrawn="1"/>
        </p:nvSpPr>
        <p:spPr>
          <a:xfrm>
            <a:off x="5678072" y="5852578"/>
            <a:ext cx="1728444"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anose="020B0604020202020204" pitchFamily="34" charset="0"/>
              </a:rPr>
              <a:t>Name Here</a:t>
            </a:r>
            <a:endParaRPr lang="ko-KR" altLang="en-US" sz="1400" b="1" dirty="0">
              <a:solidFill>
                <a:schemeClr val="tx1">
                  <a:lumMod val="75000"/>
                  <a:lumOff val="25000"/>
                </a:schemeClr>
              </a:solidFill>
              <a:cs typeface="Arial" panose="020B0604020202020204" pitchFamily="34" charset="0"/>
            </a:endParaRPr>
          </a:p>
        </p:txBody>
      </p:sp>
      <p:sp>
        <p:nvSpPr>
          <p:cNvPr id="32" name="Text Placeholder 9"/>
          <p:cNvSpPr>
            <a:spLocks noGrp="1"/>
          </p:cNvSpPr>
          <p:nvPr>
            <p:ph type="body" sz="quarter" idx="10" hasCustomPrompt="1"/>
          </p:nvPr>
        </p:nvSpPr>
        <p:spPr>
          <a:xfrm>
            <a:off x="538386" y="288233"/>
            <a:ext cx="111266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33" name="Group 32"/>
          <p:cNvGrpSpPr/>
          <p:nvPr userDrawn="1"/>
        </p:nvGrpSpPr>
        <p:grpSpPr>
          <a:xfrm flipH="1" flipV="1">
            <a:off x="601315" y="1063756"/>
            <a:ext cx="11001408" cy="181040"/>
            <a:chOff x="3094607" y="3310420"/>
            <a:chExt cx="7925673" cy="230341"/>
          </a:xfrm>
          <a:solidFill>
            <a:schemeClr val="accent3"/>
          </a:solidFill>
        </p:grpSpPr>
        <p:sp>
          <p:nvSpPr>
            <p:cNvPr id="34" name="Rectangle 33"/>
            <p:cNvSpPr/>
            <p:nvPr/>
          </p:nvSpPr>
          <p:spPr>
            <a:xfrm>
              <a:off x="3094607" y="3378200"/>
              <a:ext cx="6455801" cy="94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Rectangle: Rounded Corners 34"/>
            <p:cNvSpPr/>
            <p:nvPr/>
          </p:nvSpPr>
          <p:spPr>
            <a:xfrm>
              <a:off x="8459960" y="3310420"/>
              <a:ext cx="2560320" cy="2303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
        <p:nvSpPr>
          <p:cNvPr id="36" name="Picture Placeholder 35"/>
          <p:cNvSpPr>
            <a:spLocks noGrp="1"/>
          </p:cNvSpPr>
          <p:nvPr>
            <p:ph type="pic" sz="quarter" idx="14" hasCustomPrompt="1"/>
          </p:nvPr>
        </p:nvSpPr>
        <p:spPr>
          <a:xfrm rot="20700000">
            <a:off x="2536258" y="4516653"/>
            <a:ext cx="1845498" cy="1845498"/>
          </a:xfrm>
          <a:prstGeom prst="rect">
            <a:avLst/>
          </a:pr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48" name="Picture Placeholder 47"/>
          <p:cNvSpPr>
            <a:spLocks noGrp="1"/>
          </p:cNvSpPr>
          <p:nvPr>
            <p:ph type="pic" sz="quarter" idx="15" hasCustomPrompt="1"/>
          </p:nvPr>
        </p:nvSpPr>
        <p:spPr>
          <a:xfrm rot="20700000">
            <a:off x="7757428" y="4516653"/>
            <a:ext cx="1845498" cy="1845498"/>
          </a:xfrm>
          <a:prstGeom prst="rect">
            <a:avLst/>
          </a:pr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7" name="Picture Placeholder 56"/>
          <p:cNvSpPr>
            <a:spLocks noGrp="1"/>
          </p:cNvSpPr>
          <p:nvPr>
            <p:ph type="pic" sz="quarter" idx="16" hasCustomPrompt="1"/>
          </p:nvPr>
        </p:nvSpPr>
        <p:spPr>
          <a:xfrm rot="20700000" flipH="1">
            <a:off x="3767192" y="1534881"/>
            <a:ext cx="1845498" cy="1845498"/>
          </a:xfrm>
          <a:prstGeom prst="rect">
            <a:avLst/>
          </a:pr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538386" y="288233"/>
            <a:ext cx="111266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6" name="Group 5"/>
          <p:cNvGrpSpPr/>
          <p:nvPr userDrawn="1"/>
        </p:nvGrpSpPr>
        <p:grpSpPr>
          <a:xfrm flipH="1" flipV="1">
            <a:off x="601315" y="1063756"/>
            <a:ext cx="11001408" cy="181040"/>
            <a:chOff x="3094607" y="3310420"/>
            <a:chExt cx="7925673" cy="230341"/>
          </a:xfrm>
          <a:solidFill>
            <a:schemeClr val="accent3"/>
          </a:solidFill>
        </p:grpSpPr>
        <p:sp>
          <p:nvSpPr>
            <p:cNvPr id="7" name="Rectangle 6"/>
            <p:cNvSpPr/>
            <p:nvPr/>
          </p:nvSpPr>
          <p:spPr>
            <a:xfrm>
              <a:off x="3094607" y="3378200"/>
              <a:ext cx="6455801" cy="94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Rounded Corners 7"/>
            <p:cNvSpPr/>
            <p:nvPr/>
          </p:nvSpPr>
          <p:spPr>
            <a:xfrm>
              <a:off x="8459960" y="3310420"/>
              <a:ext cx="2560320" cy="2303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animoto.com/play/I61WzQfeRdPpkgzIa1wA7Q"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animoto.com/play/lo1evohCUOe0KYfUVqNQZw"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hyperlink" Target="https://animoto.com/play/EoCQ4bqqWNn1V1LWmp0b3g" TargetMode="External"/><Relationship Id="rId1" Type="http://schemas.openxmlformats.org/officeDocument/2006/relationships/slideLayout" Target="../slideLayouts/slideLayout18.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hyperlink" Target="https://padlet.com/gordanatdjakovic/evaluacija" TargetMode="External"/><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hyperlink" Target="https://padlet.com/gordanatdjakovic/vredneruk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gordanatdj.weebly.com/"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hyperlink" Target="https://www.facebook.com/%D0%93%D0%BE%D1%86%D0%B8%D0%BD%D0%B8-%D0%BF%D0%B5%D0%BA%D0%B0%D1%80%D0%B8-1749730521923871/abou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10638" y="1992499"/>
            <a:ext cx="7496863" cy="2756734"/>
            <a:chOff x="2976223" y="2267300"/>
            <a:chExt cx="6392528" cy="2756734"/>
          </a:xfrm>
        </p:grpSpPr>
        <p:sp>
          <p:nvSpPr>
            <p:cNvPr id="10" name="TextBox 9"/>
            <p:cNvSpPr txBox="1"/>
            <p:nvPr/>
          </p:nvSpPr>
          <p:spPr>
            <a:xfrm>
              <a:off x="2976223" y="2267300"/>
              <a:ext cx="5864245" cy="1107996"/>
            </a:xfrm>
            <a:prstGeom prst="rect">
              <a:avLst/>
            </a:prstGeom>
            <a:noFill/>
          </p:spPr>
          <p:txBody>
            <a:bodyPr wrap="square" rtlCol="0" anchor="ctr">
              <a:spAutoFit/>
            </a:bodyPr>
            <a:lstStyle/>
            <a:p>
              <a:r>
                <a:rPr lang="sr-Cyrl-RS" altLang="ko-KR" sz="6600" b="1" dirty="0" smtClean="0">
                  <a:solidFill>
                    <a:schemeClr val="bg1"/>
                  </a:solidFill>
                  <a:latin typeface="+mj-lt"/>
                  <a:cs typeface="Arial" panose="020B0604020202020204" pitchFamily="34" charset="0"/>
                </a:rPr>
                <a:t>ХЛЕБА И ИГАРА</a:t>
              </a:r>
              <a:endParaRPr lang="ko-KR" altLang="en-US" sz="6600" b="1" dirty="0">
                <a:solidFill>
                  <a:schemeClr val="bg1"/>
                </a:solidFill>
                <a:latin typeface="+mj-lt"/>
                <a:cs typeface="Arial" panose="020B0604020202020204" pitchFamily="34" charset="0"/>
              </a:endParaRPr>
            </a:p>
          </p:txBody>
        </p:sp>
        <p:sp>
          <p:nvSpPr>
            <p:cNvPr id="11" name="TextBox 10"/>
            <p:cNvSpPr txBox="1"/>
            <p:nvPr/>
          </p:nvSpPr>
          <p:spPr>
            <a:xfrm>
              <a:off x="3931635" y="4439259"/>
              <a:ext cx="5437116" cy="584775"/>
            </a:xfrm>
            <a:prstGeom prst="rect">
              <a:avLst/>
            </a:prstGeom>
            <a:noFill/>
          </p:spPr>
          <p:txBody>
            <a:bodyPr wrap="square" rtlCol="0" anchor="ctr">
              <a:spAutoFit/>
            </a:bodyPr>
            <a:lstStyle/>
            <a:p>
              <a:r>
                <a:rPr lang="sr-Cyrl-RS" altLang="ko-KR" sz="3200" dirty="0" smtClean="0">
                  <a:solidFill>
                    <a:schemeClr val="bg1"/>
                  </a:solidFill>
                  <a:cs typeface="Arial" panose="020B0604020202020204" pitchFamily="34" charset="0"/>
                </a:rPr>
                <a:t>ПРОИЗВОДЊА   ХЛЕБА  </a:t>
              </a:r>
              <a:endParaRPr lang="ko-KR" altLang="en-US" sz="3200" dirty="0">
                <a:solidFill>
                  <a:schemeClr val="bg1"/>
                </a:solidFill>
                <a:cs typeface="Arial" panose="020B0604020202020204" pitchFamily="34" charset="0"/>
              </a:endParaRPr>
            </a:p>
          </p:txBody>
        </p:sp>
      </p:grpSp>
      <p:grpSp>
        <p:nvGrpSpPr>
          <p:cNvPr id="5" name="Group 4"/>
          <p:cNvGrpSpPr/>
          <p:nvPr/>
        </p:nvGrpSpPr>
        <p:grpSpPr>
          <a:xfrm flipH="1" flipV="1">
            <a:off x="6368456" y="3479261"/>
            <a:ext cx="4480561" cy="182880"/>
            <a:chOff x="5069840" y="3310420"/>
            <a:chExt cx="4480561" cy="230341"/>
          </a:xfrm>
          <a:solidFill>
            <a:schemeClr val="accent3"/>
          </a:solidFill>
        </p:grpSpPr>
        <p:sp>
          <p:nvSpPr>
            <p:cNvPr id="6" name="Rectangle 5"/>
            <p:cNvSpPr/>
            <p:nvPr/>
          </p:nvSpPr>
          <p:spPr>
            <a:xfrm>
              <a:off x="5069840" y="3378201"/>
              <a:ext cx="4480560" cy="94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le: Rounded Corners 6"/>
            <p:cNvSpPr/>
            <p:nvPr/>
          </p:nvSpPr>
          <p:spPr>
            <a:xfrm>
              <a:off x="6990081" y="3310420"/>
              <a:ext cx="2560320" cy="2303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99435" y="1855161"/>
            <a:ext cx="6299167" cy="4088363"/>
            <a:chOff x="3821817" y="2740193"/>
            <a:chExt cx="4804065" cy="3660984"/>
          </a:xfrm>
        </p:grpSpPr>
        <p:sp>
          <p:nvSpPr>
            <p:cNvPr id="9" name="TextBox 8"/>
            <p:cNvSpPr txBox="1"/>
            <p:nvPr/>
          </p:nvSpPr>
          <p:spPr>
            <a:xfrm>
              <a:off x="3821817" y="2740193"/>
              <a:ext cx="4777152" cy="1015663"/>
            </a:xfrm>
            <a:prstGeom prst="rect">
              <a:avLst/>
            </a:prstGeom>
            <a:noFill/>
          </p:spPr>
          <p:txBody>
            <a:bodyPr wrap="square" rtlCol="0" anchor="ctr">
              <a:spAutoFit/>
            </a:bodyPr>
            <a:lstStyle/>
            <a:p>
              <a:pPr algn="ctr"/>
              <a:r>
                <a:rPr lang="sr-Cyrl-RS" altLang="ko-KR" sz="6000" dirty="0" smtClean="0">
                  <a:solidFill>
                    <a:schemeClr val="bg1"/>
                  </a:solidFill>
                  <a:latin typeface="+mj-lt"/>
                  <a:cs typeface="Arial" panose="020B0604020202020204" pitchFamily="34" charset="0"/>
                </a:rPr>
                <a:t>ХВАЛА</a:t>
              </a:r>
              <a:endParaRPr lang="ko-KR" altLang="en-US" sz="6000" dirty="0">
                <a:solidFill>
                  <a:schemeClr val="bg1"/>
                </a:solidFill>
                <a:latin typeface="+mj-lt"/>
                <a:cs typeface="Arial" panose="020B0604020202020204" pitchFamily="34" charset="0"/>
              </a:endParaRPr>
            </a:p>
          </p:txBody>
        </p:sp>
        <p:sp>
          <p:nvSpPr>
            <p:cNvPr id="10" name="TextBox 9"/>
            <p:cNvSpPr txBox="1"/>
            <p:nvPr/>
          </p:nvSpPr>
          <p:spPr>
            <a:xfrm>
              <a:off x="3848786" y="4113673"/>
              <a:ext cx="4777096" cy="2287504"/>
            </a:xfrm>
            <a:prstGeom prst="rect">
              <a:avLst/>
            </a:prstGeom>
            <a:noFill/>
          </p:spPr>
          <p:txBody>
            <a:bodyPr wrap="square" rtlCol="0" anchor="ctr">
              <a:spAutoFit/>
            </a:bodyPr>
            <a:lstStyle/>
            <a:p>
              <a:pPr algn="ctr"/>
              <a:r>
                <a:rPr lang="sr-Cyrl-RS" altLang="ko-KR" sz="2000" dirty="0" smtClean="0">
                  <a:solidFill>
                    <a:schemeClr val="bg1"/>
                  </a:solidFill>
                  <a:cs typeface="Arial" panose="020B0604020202020204" pitchFamily="34" charset="0"/>
                </a:rPr>
                <a:t>Хвала је упућено и свим родитељима ученика који су подржавали своју децу током наставе на даљину и имали разумевања за наставницу која је само хтела да извуче оно најбоље из ученика и учење им сведе на игру. </a:t>
              </a:r>
            </a:p>
            <a:p>
              <a:pPr algn="ctr"/>
              <a:endParaRPr lang="sr-Cyrl-RS" altLang="ko-KR" sz="2000" dirty="0">
                <a:solidFill>
                  <a:schemeClr val="bg1"/>
                </a:solidFill>
                <a:cs typeface="Arial" panose="020B0604020202020204" pitchFamily="34" charset="0"/>
              </a:endParaRPr>
            </a:p>
            <a:p>
              <a:pPr algn="ctr"/>
              <a:r>
                <a:rPr lang="sr-Cyrl-RS" altLang="ko-KR" sz="2000" dirty="0" smtClean="0">
                  <a:solidFill>
                    <a:schemeClr val="bg1"/>
                  </a:solidFill>
                  <a:cs typeface="Arial" panose="020B0604020202020204" pitchFamily="34" charset="0"/>
                </a:rPr>
                <a:t>Гордана Тимотијевић Ђаковић</a:t>
              </a:r>
              <a:r>
                <a:rPr lang="sr-Cyrl-RS" altLang="ko-KR" sz="2000" dirty="0" smtClean="0">
                  <a:solidFill>
                    <a:schemeClr val="bg1"/>
                  </a:solidFill>
                  <a:cs typeface="Arial" panose="020B0604020202020204" pitchFamily="34" charset="0"/>
                </a:rPr>
                <a:t>,</a:t>
              </a:r>
              <a:endParaRPr lang="sr-Cyrl-RS" altLang="ko-KR" sz="2000" dirty="0" smtClean="0">
                <a:solidFill>
                  <a:schemeClr val="bg1"/>
                </a:solidFill>
                <a:cs typeface="Arial" panose="020B0604020202020204" pitchFamily="34" charset="0"/>
              </a:endParaRPr>
            </a:p>
            <a:p>
              <a:pPr algn="ctr"/>
              <a:r>
                <a:rPr lang="sr-Cyrl-RS" altLang="ko-KR" sz="2000" dirty="0" smtClean="0">
                  <a:solidFill>
                    <a:schemeClr val="bg1"/>
                  </a:solidFill>
                  <a:cs typeface="Arial" panose="020B0604020202020204" pitchFamily="34" charset="0"/>
                </a:rPr>
                <a:t>2020. </a:t>
              </a:r>
              <a:endParaRPr lang="ko-KR" altLang="en-US" sz="2000" dirty="0">
                <a:solidFill>
                  <a:schemeClr val="bg1"/>
                </a:solidFill>
                <a:cs typeface="Arial" panose="020B0604020202020204" pitchFamily="34" charset="0"/>
              </a:endParaRPr>
            </a:p>
          </p:txBody>
        </p:sp>
      </p:grpSp>
      <p:grpSp>
        <p:nvGrpSpPr>
          <p:cNvPr id="11" name="Group 10"/>
          <p:cNvGrpSpPr/>
          <p:nvPr/>
        </p:nvGrpSpPr>
        <p:grpSpPr>
          <a:xfrm flipH="1" flipV="1">
            <a:off x="4026419" y="2726208"/>
            <a:ext cx="4480561" cy="126084"/>
            <a:chOff x="5069840" y="3310420"/>
            <a:chExt cx="4480561" cy="230341"/>
          </a:xfrm>
          <a:solidFill>
            <a:schemeClr val="accent3"/>
          </a:solidFill>
        </p:grpSpPr>
        <p:sp>
          <p:nvSpPr>
            <p:cNvPr id="12" name="Rectangle 11"/>
            <p:cNvSpPr/>
            <p:nvPr/>
          </p:nvSpPr>
          <p:spPr>
            <a:xfrm>
              <a:off x="5069840" y="3378201"/>
              <a:ext cx="4480560" cy="94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p:cNvSpPr/>
            <p:nvPr/>
          </p:nvSpPr>
          <p:spPr>
            <a:xfrm>
              <a:off x="6990081" y="3310420"/>
              <a:ext cx="2560320" cy="2303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0"/>
          <p:cNvSpPr txBox="1"/>
          <p:nvPr/>
        </p:nvSpPr>
        <p:spPr>
          <a:xfrm>
            <a:off x="4065309" y="242105"/>
            <a:ext cx="5452178" cy="1060843"/>
          </a:xfrm>
          <a:prstGeom prst="rect">
            <a:avLst/>
          </a:prstGeom>
          <a:noFill/>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10000"/>
              </a:lnSpc>
              <a:buNone/>
            </a:pPr>
            <a:r>
              <a:rPr lang="sr-Cyrl-RS" altLang="ko-KR" sz="3600" b="1" dirty="0" smtClean="0">
                <a:solidFill>
                  <a:schemeClr val="bg1"/>
                </a:solidFill>
                <a:latin typeface="+mj-lt"/>
                <a:cs typeface="Arial" panose="020B0604020202020204" pitchFamily="34" charset="0"/>
              </a:rPr>
              <a:t>ПРОИЗВОДЊА ХЛЕБА</a:t>
            </a:r>
            <a:endParaRPr lang="en-US" altLang="ko-KR" sz="3600" b="1" dirty="0">
              <a:solidFill>
                <a:schemeClr val="bg1"/>
              </a:solidFill>
              <a:latin typeface="+mj-lt"/>
              <a:cs typeface="Arial" panose="020B0604020202020204" pitchFamily="34" charset="0"/>
            </a:endParaRPr>
          </a:p>
        </p:txBody>
      </p:sp>
      <p:sp>
        <p:nvSpPr>
          <p:cNvPr id="10" name="Rectangle 9"/>
          <p:cNvSpPr/>
          <p:nvPr/>
        </p:nvSpPr>
        <p:spPr>
          <a:xfrm>
            <a:off x="4065309" y="1186986"/>
            <a:ext cx="8002054" cy="117402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dirty="0" smtClean="0"/>
              <a:t>Производња хлеба је наставни предмет који се рализује по наставном плану и програму за образовни профил пекар, трећи степен.Састоји се теоријског и практичног дела. Пракса се обавља делом у школској пекари, а делом у пекарским радионицама код социјалних партнера. </a:t>
            </a:r>
            <a:endParaRPr lang="en-US" dirty="0"/>
          </a:p>
        </p:txBody>
      </p:sp>
      <p:sp>
        <p:nvSpPr>
          <p:cNvPr id="11" name="Rectangle 10"/>
          <p:cNvSpPr/>
          <p:nvPr/>
        </p:nvSpPr>
        <p:spPr>
          <a:xfrm>
            <a:off x="4065309" y="2498471"/>
            <a:ext cx="8002054" cy="69549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CS" dirty="0"/>
              <a:t> </a:t>
            </a:r>
            <a:r>
              <a:rPr lang="sr-Cyrl-CS" dirty="0" smtClean="0"/>
              <a:t>Циљ предмета је способљавање </a:t>
            </a:r>
            <a:r>
              <a:rPr lang="sr-Cyrl-CS" dirty="0"/>
              <a:t>ученика да производе хлеб </a:t>
            </a:r>
            <a:r>
              <a:rPr lang="sr-Cyrl-CS" dirty="0" smtClean="0"/>
              <a:t>по </a:t>
            </a:r>
            <a:r>
              <a:rPr lang="sr-Cyrl-CS" dirty="0"/>
              <a:t>различитим рецептурама поштујући важећу законску  </a:t>
            </a:r>
            <a:r>
              <a:rPr lang="sr-Cyrl-CS" dirty="0" smtClean="0"/>
              <a:t>регулативу.</a:t>
            </a:r>
            <a:endParaRPr lang="en-US" dirty="0"/>
          </a:p>
        </p:txBody>
      </p:sp>
      <p:sp>
        <p:nvSpPr>
          <p:cNvPr id="12" name="Rectangle 11"/>
          <p:cNvSpPr/>
          <p:nvPr/>
        </p:nvSpPr>
        <p:spPr>
          <a:xfrm>
            <a:off x="4065309" y="3331421"/>
            <a:ext cx="8002054" cy="115042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Cyrl-RS" dirty="0" smtClean="0"/>
              <a:t>На крају школске године ученик ће бити способан да самостално  направи све врсте хлебова (пшенични, ражани, мешани и специјалне врсте хлеба), примењујући сва правила технолошког процеса</a:t>
            </a:r>
            <a:r>
              <a:rPr lang="en-US" dirty="0" smtClean="0"/>
              <a:t>,</a:t>
            </a:r>
            <a:r>
              <a:rPr lang="sr-Cyrl-RS" dirty="0" smtClean="0"/>
              <a:t> </a:t>
            </a:r>
            <a:r>
              <a:rPr lang="en-US" dirty="0" smtClean="0"/>
              <a:t> </a:t>
            </a:r>
            <a:r>
              <a:rPr lang="sr-Cyrl-RS" dirty="0" smtClean="0"/>
              <a:t>познавајући све фазе производње</a:t>
            </a:r>
            <a:r>
              <a:rPr lang="sr-Cyrl-RS" sz="1600" dirty="0" smtClean="0"/>
              <a:t>. </a:t>
            </a:r>
            <a:endParaRPr lang="en-US" sz="1600" dirty="0"/>
          </a:p>
        </p:txBody>
      </p:sp>
      <p:sp>
        <p:nvSpPr>
          <p:cNvPr id="16" name="TextBox 15"/>
          <p:cNvSpPr txBox="1"/>
          <p:nvPr/>
        </p:nvSpPr>
        <p:spPr>
          <a:xfrm>
            <a:off x="9039715" y="669582"/>
            <a:ext cx="1786577" cy="279757"/>
          </a:xfrm>
          <a:prstGeom prst="rect">
            <a:avLst/>
          </a:prstGeom>
          <a:noFill/>
        </p:spPr>
        <p:txBody>
          <a:bodyPr wrap="square" rtlCol="0">
            <a:spAutoFit/>
          </a:bodyPr>
          <a:lstStyle/>
          <a:p>
            <a:pPr>
              <a:lnSpc>
                <a:spcPct val="110000"/>
              </a:lnSpc>
            </a:pPr>
            <a:r>
              <a:rPr lang="en-US" altLang="ko-KR" sz="1200" dirty="0" smtClean="0">
                <a:solidFill>
                  <a:schemeClr val="bg1"/>
                </a:solidFill>
                <a:cs typeface="Arial" panose="020B0604020202020204" pitchFamily="34" charset="0"/>
              </a:rPr>
              <a:t>.</a:t>
            </a:r>
            <a:endParaRPr lang="en-US" altLang="ko-KR" sz="1200" dirty="0">
              <a:solidFill>
                <a:schemeClr val="bg1"/>
              </a:solidFill>
              <a:cs typeface="Arial" panose="020B0604020202020204" pitchFamily="34" charset="0"/>
            </a:endParaRPr>
          </a:p>
        </p:txBody>
      </p:sp>
      <p:sp>
        <p:nvSpPr>
          <p:cNvPr id="18" name="TextBox 17"/>
          <p:cNvSpPr txBox="1"/>
          <p:nvPr/>
        </p:nvSpPr>
        <p:spPr>
          <a:xfrm>
            <a:off x="4480091" y="772527"/>
            <a:ext cx="2685640" cy="276999"/>
          </a:xfrm>
          <a:prstGeom prst="rect">
            <a:avLst/>
          </a:prstGeom>
          <a:noFill/>
        </p:spPr>
        <p:txBody>
          <a:bodyPr wrap="square" rtlCol="0" anchor="ctr">
            <a:spAutoFit/>
          </a:bodyPr>
          <a:lstStyle/>
          <a:p>
            <a:r>
              <a:rPr lang="en-US" altLang="ko-KR" sz="1200" dirty="0" smtClean="0">
                <a:solidFill>
                  <a:schemeClr val="bg1"/>
                </a:solidFill>
                <a:cs typeface="Arial" panose="020B0604020202020204" pitchFamily="34" charset="0"/>
              </a:rPr>
              <a:t>,.</a:t>
            </a:r>
            <a:endParaRPr lang="ko-KR" altLang="en-US" sz="1200" dirty="0">
              <a:solidFill>
                <a:schemeClr val="bg1"/>
              </a:solidFill>
              <a:cs typeface="Arial" panose="020B0604020202020204" pitchFamily="34" charset="0"/>
            </a:endParaRPr>
          </a:p>
        </p:txBody>
      </p:sp>
      <p:sp>
        <p:nvSpPr>
          <p:cNvPr id="21" name="TextBox 20"/>
          <p:cNvSpPr txBox="1"/>
          <p:nvPr/>
        </p:nvSpPr>
        <p:spPr>
          <a:xfrm>
            <a:off x="4480091" y="1566769"/>
            <a:ext cx="2685640" cy="276999"/>
          </a:xfrm>
          <a:prstGeom prst="rect">
            <a:avLst/>
          </a:prstGeom>
          <a:noFill/>
        </p:spPr>
        <p:txBody>
          <a:bodyPr wrap="square" rtlCol="0" anchor="ctr">
            <a:spAutoFit/>
          </a:bodyPr>
          <a:lstStyle/>
          <a:p>
            <a:r>
              <a:rPr lang="en-US" altLang="ko-KR" sz="1200" dirty="0" smtClean="0">
                <a:solidFill>
                  <a:schemeClr val="bg1"/>
                </a:solidFill>
                <a:cs typeface="Arial" panose="020B0604020202020204" pitchFamily="34" charset="0"/>
              </a:rPr>
              <a:t>.</a:t>
            </a:r>
            <a:endParaRPr lang="ko-KR" altLang="en-US" sz="1200" dirty="0">
              <a:solidFill>
                <a:schemeClr val="bg1"/>
              </a:solidFill>
              <a:cs typeface="Arial" panose="020B0604020202020204" pitchFamily="34" charset="0"/>
            </a:endParaRPr>
          </a:p>
        </p:txBody>
      </p:sp>
      <p:sp>
        <p:nvSpPr>
          <p:cNvPr id="24" name="TextBox 23"/>
          <p:cNvSpPr txBox="1"/>
          <p:nvPr/>
        </p:nvSpPr>
        <p:spPr>
          <a:xfrm>
            <a:off x="4480091" y="2361011"/>
            <a:ext cx="2685640" cy="276999"/>
          </a:xfrm>
          <a:prstGeom prst="rect">
            <a:avLst/>
          </a:prstGeom>
          <a:noFill/>
        </p:spPr>
        <p:txBody>
          <a:bodyPr wrap="square" rtlCol="0" anchor="ctr">
            <a:spAutoFit/>
          </a:bodyPr>
          <a:lstStyle/>
          <a:p>
            <a:r>
              <a:rPr lang="en-US" altLang="ko-KR" sz="1200" dirty="0" smtClean="0">
                <a:solidFill>
                  <a:schemeClr val="bg1"/>
                </a:solidFill>
                <a:cs typeface="Arial" panose="020B0604020202020204" pitchFamily="34" charset="0"/>
              </a:rPr>
              <a:t>.</a:t>
            </a:r>
            <a:endParaRPr lang="ko-KR" altLang="en-US" sz="1200" dirty="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747419" y="620925"/>
            <a:ext cx="3301191" cy="5078313"/>
          </a:xfrm>
          <a:prstGeom prst="rect">
            <a:avLst/>
          </a:prstGeom>
          <a:noFill/>
        </p:spPr>
        <p:txBody>
          <a:bodyPr wrap="square" rtlCol="0">
            <a:spAutoFit/>
          </a:bodyPr>
          <a:lstStyle/>
          <a:p>
            <a:pPr algn="just"/>
            <a:r>
              <a:rPr lang="sr-Cyrl-RS" altLang="ko-KR" dirty="0" smtClean="0">
                <a:solidFill>
                  <a:schemeClr val="bg1"/>
                </a:solidFill>
                <a:cs typeface="Arial" panose="020B0604020202020204" pitchFamily="34" charset="0"/>
              </a:rPr>
              <a:t>Део практичне наставе ученици обављају у школи. Школска пекара је одлично опремљена и у њој ученици образовног профила пекар током школске године могу да израђују све пекарске производе. Све што ученици израде у школској пекари, остали ученици конзумирају као бесплатну ужину, што је додатни подстрек  да им пекарски производи буду што бољи, како се не би обрукали пред својим вршњацима. </a:t>
            </a:r>
          </a:p>
          <a:p>
            <a:pPr algn="just"/>
            <a:r>
              <a:rPr lang="en-US" altLang="ko-KR" dirty="0" smtClean="0">
                <a:solidFill>
                  <a:schemeClr val="bg1"/>
                </a:solidFill>
                <a:cs typeface="Arial" panose="020B0604020202020204" pitchFamily="34" charset="0"/>
                <a:hlinkClick r:id="rId2"/>
              </a:rPr>
              <a:t>https://animoto.com/play/I61WzQfeRdPpkgzIa1wA7Q</a:t>
            </a:r>
            <a:endParaRPr lang="sr-Cyrl-RS" altLang="ko-KR" dirty="0">
              <a:solidFill>
                <a:schemeClr val="bg1"/>
              </a:solidFill>
              <a:cs typeface="Arial" panose="020B0604020202020204" pitchFamily="34" charset="0"/>
            </a:endParaRPr>
          </a:p>
        </p:txBody>
      </p:sp>
      <p:sp>
        <p:nvSpPr>
          <p:cNvPr id="16" name="Text Placeholder 1"/>
          <p:cNvSpPr txBox="1"/>
          <p:nvPr/>
        </p:nvSpPr>
        <p:spPr>
          <a:xfrm>
            <a:off x="4012440" y="5950928"/>
            <a:ext cx="4312693" cy="59590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sr-Cyrl-RS" sz="2000" dirty="0" smtClean="0"/>
              <a:t>Пољопривредно-хемијска </a:t>
            </a:r>
            <a:r>
              <a:rPr lang="sr-Cyrl-RS" sz="2000" dirty="0" smtClean="0"/>
              <a:t>школа</a:t>
            </a:r>
            <a:r>
              <a:rPr lang="sr-Latn-RS" sz="2000" dirty="0" smtClean="0"/>
              <a:t> </a:t>
            </a:r>
          </a:p>
          <a:p>
            <a:pPr marL="0" indent="0" algn="dist">
              <a:buNone/>
            </a:pPr>
            <a:r>
              <a:rPr lang="sr-Cyrl-RS" sz="2000" dirty="0" smtClean="0"/>
              <a:t>Обреновац</a:t>
            </a:r>
            <a:endParaRPr lang="en-US" sz="2000" dirty="0"/>
          </a:p>
        </p:txBody>
      </p:sp>
      <p:sp>
        <p:nvSpPr>
          <p:cNvPr id="17" name="Text Placeholder 1"/>
          <p:cNvSpPr txBox="1"/>
          <p:nvPr/>
        </p:nvSpPr>
        <p:spPr>
          <a:xfrm>
            <a:off x="4012440" y="322975"/>
            <a:ext cx="4162566" cy="56413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sr-Cyrl-RS" sz="3600" b="1" spc="300" dirty="0" smtClean="0">
                <a:solidFill>
                  <a:schemeClr val="accent2"/>
                </a:solidFill>
                <a:latin typeface="+mj-lt"/>
              </a:rPr>
              <a:t>ШКОЛСКА ПЕКАРА</a:t>
            </a:r>
            <a:endParaRPr lang="en-US" sz="3600" b="1" spc="300" dirty="0">
              <a:solidFill>
                <a:schemeClr val="accent2"/>
              </a:solidFill>
              <a:latin typeface="+mj-lt"/>
            </a:endParaRPr>
          </a:p>
        </p:txBody>
      </p:sp>
      <p:sp>
        <p:nvSpPr>
          <p:cNvPr id="12" name="Graphic 13"/>
          <p:cNvSpPr/>
          <p:nvPr/>
        </p:nvSpPr>
        <p:spPr>
          <a:xfrm flipH="1">
            <a:off x="7072973" y="1910687"/>
            <a:ext cx="1674446" cy="3346380"/>
          </a:xfrm>
          <a:custGeom>
            <a:avLst/>
            <a:gdLst>
              <a:gd name="connsiteX0" fmla="*/ 2294190 w 2297690"/>
              <a:gd name="connsiteY0" fmla="*/ 1152104 h 3630805"/>
              <a:gd name="connsiteX1" fmla="*/ 2220482 w 2297690"/>
              <a:gd name="connsiteY1" fmla="*/ 1080216 h 3630805"/>
              <a:gd name="connsiteX2" fmla="*/ 2111285 w 2297690"/>
              <a:gd name="connsiteY2" fmla="*/ 1077031 h 3630805"/>
              <a:gd name="connsiteX3" fmla="*/ 1852851 w 2297690"/>
              <a:gd name="connsiteY3" fmla="*/ 1191233 h 3630805"/>
              <a:gd name="connsiteX4" fmla="*/ 1805533 w 2297690"/>
              <a:gd name="connsiteY4" fmla="*/ 1235822 h 3630805"/>
              <a:gd name="connsiteX5" fmla="*/ 1780053 w 2297690"/>
              <a:gd name="connsiteY5" fmla="*/ 1328184 h 3630805"/>
              <a:gd name="connsiteX6" fmla="*/ 1771863 w 2297690"/>
              <a:gd name="connsiteY6" fmla="*/ 1335464 h 3630805"/>
              <a:gd name="connsiteX7" fmla="*/ 1536180 w 2297690"/>
              <a:gd name="connsiteY7" fmla="*/ 1300885 h 3630805"/>
              <a:gd name="connsiteX8" fmla="*/ 1522530 w 2297690"/>
              <a:gd name="connsiteY8" fmla="*/ 1288145 h 3630805"/>
              <a:gd name="connsiteX9" fmla="*/ 1492501 w 2297690"/>
              <a:gd name="connsiteY9" fmla="*/ 1183498 h 3630805"/>
              <a:gd name="connsiteX10" fmla="*/ 1460651 w 2297690"/>
              <a:gd name="connsiteY10" fmla="*/ 961464 h 3630805"/>
              <a:gd name="connsiteX11" fmla="*/ 1459742 w 2297690"/>
              <a:gd name="connsiteY11" fmla="*/ 900495 h 3630805"/>
              <a:gd name="connsiteX12" fmla="*/ 1436992 w 2297690"/>
              <a:gd name="connsiteY12" fmla="*/ 809498 h 3630805"/>
              <a:gd name="connsiteX13" fmla="*/ 1397863 w 2297690"/>
              <a:gd name="connsiteY13" fmla="*/ 774919 h 3630805"/>
              <a:gd name="connsiteX14" fmla="*/ 1340990 w 2297690"/>
              <a:gd name="connsiteY14" fmla="*/ 757629 h 3630805"/>
              <a:gd name="connsiteX15" fmla="*/ 1251812 w 2297690"/>
              <a:gd name="connsiteY15" fmla="*/ 726235 h 3630805"/>
              <a:gd name="connsiteX16" fmla="*/ 1224513 w 2297690"/>
              <a:gd name="connsiteY16" fmla="*/ 681191 h 3630805"/>
              <a:gd name="connsiteX17" fmla="*/ 1262277 w 2297690"/>
              <a:gd name="connsiteY17" fmla="*/ 560619 h 3630805"/>
              <a:gd name="connsiteX18" fmla="*/ 1265462 w 2297690"/>
              <a:gd name="connsiteY18" fmla="*/ 556069 h 3630805"/>
              <a:gd name="connsiteX19" fmla="*/ 1277746 w 2297690"/>
              <a:gd name="connsiteY19" fmla="*/ 482361 h 3630805"/>
              <a:gd name="connsiteX20" fmla="*/ 1267282 w 2297690"/>
              <a:gd name="connsiteY20" fmla="*/ 422758 h 3630805"/>
              <a:gd name="connsiteX21" fmla="*/ 1251357 w 2297690"/>
              <a:gd name="connsiteY21" fmla="*/ 254867 h 3630805"/>
              <a:gd name="connsiteX22" fmla="*/ 1254997 w 2297690"/>
              <a:gd name="connsiteY22" fmla="*/ 237578 h 3630805"/>
              <a:gd name="connsiteX23" fmla="*/ 1293671 w 2297690"/>
              <a:gd name="connsiteY23" fmla="*/ 178429 h 3630805"/>
              <a:gd name="connsiteX24" fmla="*/ 1328250 w 2297690"/>
              <a:gd name="connsiteY24" fmla="*/ 104266 h 3630805"/>
              <a:gd name="connsiteX25" fmla="*/ 1294126 w 2297690"/>
              <a:gd name="connsiteY25" fmla="*/ 26008 h 3630805"/>
              <a:gd name="connsiteX26" fmla="*/ 1254542 w 2297690"/>
              <a:gd name="connsiteY26" fmla="*/ 11449 h 3630805"/>
              <a:gd name="connsiteX27" fmla="*/ 841413 w 2297690"/>
              <a:gd name="connsiteY27" fmla="*/ 79242 h 3630805"/>
              <a:gd name="connsiteX28" fmla="*/ 790909 w 2297690"/>
              <a:gd name="connsiteY28" fmla="*/ 123831 h 3630805"/>
              <a:gd name="connsiteX29" fmla="*/ 786814 w 2297690"/>
              <a:gd name="connsiteY29" fmla="*/ 179794 h 3630805"/>
              <a:gd name="connsiteX30" fmla="*/ 827763 w 2297690"/>
              <a:gd name="connsiteY30" fmla="*/ 226203 h 3630805"/>
              <a:gd name="connsiteX31" fmla="*/ 899651 w 2297690"/>
              <a:gd name="connsiteY31" fmla="*/ 281257 h 3630805"/>
              <a:gd name="connsiteX32" fmla="*/ 910571 w 2297690"/>
              <a:gd name="connsiteY32" fmla="*/ 295361 h 3630805"/>
              <a:gd name="connsiteX33" fmla="*/ 945150 w 2297690"/>
              <a:gd name="connsiteY33" fmla="*/ 466437 h 3630805"/>
              <a:gd name="connsiteX34" fmla="*/ 938325 w 2297690"/>
              <a:gd name="connsiteY34" fmla="*/ 485546 h 3630805"/>
              <a:gd name="connsiteX35" fmla="*/ 929225 w 2297690"/>
              <a:gd name="connsiteY35" fmla="*/ 511481 h 3630805"/>
              <a:gd name="connsiteX36" fmla="*/ 937870 w 2297690"/>
              <a:gd name="connsiteY36" fmla="*/ 542875 h 3630805"/>
              <a:gd name="connsiteX37" fmla="*/ 974724 w 2297690"/>
              <a:gd name="connsiteY37" fmla="*/ 587009 h 3630805"/>
              <a:gd name="connsiteX38" fmla="*/ 984279 w 2297690"/>
              <a:gd name="connsiteY38" fmla="*/ 598838 h 3630805"/>
              <a:gd name="connsiteX39" fmla="*/ 972449 w 2297690"/>
              <a:gd name="connsiteY39" fmla="*/ 692111 h 3630805"/>
              <a:gd name="connsiteX40" fmla="*/ 963805 w 2297690"/>
              <a:gd name="connsiteY40" fmla="*/ 704851 h 3630805"/>
              <a:gd name="connsiteX41" fmla="*/ 908296 w 2297690"/>
              <a:gd name="connsiteY41" fmla="*/ 757174 h 3630805"/>
              <a:gd name="connsiteX42" fmla="*/ 882362 w 2297690"/>
              <a:gd name="connsiteY42" fmla="*/ 771279 h 3630805"/>
              <a:gd name="connsiteX43" fmla="*/ 709011 w 2297690"/>
              <a:gd name="connsiteY43" fmla="*/ 864096 h 3630805"/>
              <a:gd name="connsiteX44" fmla="*/ 683532 w 2297690"/>
              <a:gd name="connsiteY44" fmla="*/ 903225 h 3630805"/>
              <a:gd name="connsiteX45" fmla="*/ 638488 w 2297690"/>
              <a:gd name="connsiteY45" fmla="*/ 1227632 h 3630805"/>
              <a:gd name="connsiteX46" fmla="*/ 603909 w 2297690"/>
              <a:gd name="connsiteY46" fmla="*/ 1357304 h 3630805"/>
              <a:gd name="connsiteX47" fmla="*/ 587984 w 2297690"/>
              <a:gd name="connsiteY47" fmla="*/ 1362763 h 3630805"/>
              <a:gd name="connsiteX48" fmla="*/ 542031 w 2297690"/>
              <a:gd name="connsiteY48" fmla="*/ 1338194 h 3630805"/>
              <a:gd name="connsiteX49" fmla="*/ 512001 w 2297690"/>
              <a:gd name="connsiteY49" fmla="*/ 1337739 h 3630805"/>
              <a:gd name="connsiteX50" fmla="*/ 490162 w 2297690"/>
              <a:gd name="connsiteY50" fmla="*/ 1331369 h 3630805"/>
              <a:gd name="connsiteX51" fmla="*/ 494712 w 2297690"/>
              <a:gd name="connsiteY51" fmla="*/ 1316355 h 3630805"/>
              <a:gd name="connsiteX52" fmla="*/ 506086 w 2297690"/>
              <a:gd name="connsiteY52" fmla="*/ 1299975 h 3630805"/>
              <a:gd name="connsiteX53" fmla="*/ 504266 w 2297690"/>
              <a:gd name="connsiteY53" fmla="*/ 1281321 h 3630805"/>
              <a:gd name="connsiteX54" fmla="*/ 193510 w 2297690"/>
              <a:gd name="connsiteY54" fmla="*/ 1011968 h 3630805"/>
              <a:gd name="connsiteX55" fmla="*/ 141186 w 2297690"/>
              <a:gd name="connsiteY55" fmla="*/ 1012878 h 3630805"/>
              <a:gd name="connsiteX56" fmla="*/ 124806 w 2297690"/>
              <a:gd name="connsiteY56" fmla="*/ 1013788 h 3630805"/>
              <a:gd name="connsiteX57" fmla="*/ 67933 w 2297690"/>
              <a:gd name="connsiteY57" fmla="*/ 945994 h 3630805"/>
              <a:gd name="connsiteX58" fmla="*/ 31534 w 2297690"/>
              <a:gd name="connsiteY58" fmla="*/ 930525 h 3630805"/>
              <a:gd name="connsiteX59" fmla="*/ 595 w 2297690"/>
              <a:gd name="connsiteY59" fmla="*/ 961919 h 3630805"/>
              <a:gd name="connsiteX60" fmla="*/ 17884 w 2297690"/>
              <a:gd name="connsiteY60" fmla="*/ 999228 h 3630805"/>
              <a:gd name="connsiteX61" fmla="*/ 34719 w 2297690"/>
              <a:gd name="connsiteY61" fmla="*/ 1006508 h 3630805"/>
              <a:gd name="connsiteX62" fmla="*/ 85222 w 2297690"/>
              <a:gd name="connsiteY62" fmla="*/ 1034262 h 3630805"/>
              <a:gd name="connsiteX63" fmla="*/ 92047 w 2297690"/>
              <a:gd name="connsiteY63" fmla="*/ 1070661 h 3630805"/>
              <a:gd name="connsiteX64" fmla="*/ 87952 w 2297690"/>
              <a:gd name="connsiteY64" fmla="*/ 1077941 h 3630805"/>
              <a:gd name="connsiteX65" fmla="*/ 91137 w 2297690"/>
              <a:gd name="connsiteY65" fmla="*/ 1097505 h 3630805"/>
              <a:gd name="connsiteX66" fmla="*/ 416454 w 2297690"/>
              <a:gd name="connsiteY66" fmla="*/ 1380508 h 3630805"/>
              <a:gd name="connsiteX67" fmla="*/ 437383 w 2297690"/>
              <a:gd name="connsiteY67" fmla="*/ 1380053 h 3630805"/>
              <a:gd name="connsiteX68" fmla="*/ 449668 w 2297690"/>
              <a:gd name="connsiteY68" fmla="*/ 1376413 h 3630805"/>
              <a:gd name="connsiteX69" fmla="*/ 471507 w 2297690"/>
              <a:gd name="connsiteY69" fmla="*/ 1409172 h 3630805"/>
              <a:gd name="connsiteX70" fmla="*/ 483337 w 2297690"/>
              <a:gd name="connsiteY70" fmla="*/ 1431012 h 3630805"/>
              <a:gd name="connsiteX71" fmla="*/ 527471 w 2297690"/>
              <a:gd name="connsiteY71" fmla="*/ 1468776 h 3630805"/>
              <a:gd name="connsiteX72" fmla="*/ 540211 w 2297690"/>
              <a:gd name="connsiteY72" fmla="*/ 1493345 h 3630805"/>
              <a:gd name="connsiteX73" fmla="*/ 556590 w 2297690"/>
              <a:gd name="connsiteY73" fmla="*/ 1580248 h 3630805"/>
              <a:gd name="connsiteX74" fmla="*/ 580705 w 2297690"/>
              <a:gd name="connsiteY74" fmla="*/ 1599812 h 3630805"/>
              <a:gd name="connsiteX75" fmla="*/ 740860 w 2297690"/>
              <a:gd name="connsiteY75" fmla="*/ 1528834 h 3630805"/>
              <a:gd name="connsiteX76" fmla="*/ 758150 w 2297690"/>
              <a:gd name="connsiteY76" fmla="*/ 1499715 h 3630805"/>
              <a:gd name="connsiteX77" fmla="*/ 801374 w 2297690"/>
              <a:gd name="connsiteY77" fmla="*/ 1384603 h 3630805"/>
              <a:gd name="connsiteX78" fmla="*/ 805469 w 2297690"/>
              <a:gd name="connsiteY78" fmla="*/ 1376868 h 3630805"/>
              <a:gd name="connsiteX79" fmla="*/ 806379 w 2297690"/>
              <a:gd name="connsiteY79" fmla="*/ 1381873 h 3630805"/>
              <a:gd name="connsiteX80" fmla="*/ 817298 w 2297690"/>
              <a:gd name="connsiteY80" fmla="*/ 1541574 h 3630805"/>
              <a:gd name="connsiteX81" fmla="*/ 817298 w 2297690"/>
              <a:gd name="connsiteY81" fmla="*/ 1839136 h 3630805"/>
              <a:gd name="connsiteX82" fmla="*/ 824578 w 2297690"/>
              <a:gd name="connsiteY82" fmla="*/ 2055710 h 3630805"/>
              <a:gd name="connsiteX83" fmla="*/ 857337 w 2297690"/>
              <a:gd name="connsiteY83" fmla="*/ 2081645 h 3630805"/>
              <a:gd name="connsiteX84" fmla="*/ 861887 w 2297690"/>
              <a:gd name="connsiteY84" fmla="*/ 2143978 h 3630805"/>
              <a:gd name="connsiteX85" fmla="*/ 879177 w 2297690"/>
              <a:gd name="connsiteY85" fmla="*/ 2380117 h 3630805"/>
              <a:gd name="connsiteX86" fmla="*/ 897831 w 2297690"/>
              <a:gd name="connsiteY86" fmla="*/ 2919733 h 3630805"/>
              <a:gd name="connsiteX87" fmla="*/ 916031 w 2297690"/>
              <a:gd name="connsiteY87" fmla="*/ 3117197 h 3630805"/>
              <a:gd name="connsiteX88" fmla="*/ 997474 w 2297690"/>
              <a:gd name="connsiteY88" fmla="*/ 3390645 h 3630805"/>
              <a:gd name="connsiteX89" fmla="*/ 1023863 w 2297690"/>
              <a:gd name="connsiteY89" fmla="*/ 3452979 h 3630805"/>
              <a:gd name="connsiteX90" fmla="*/ 1034328 w 2297690"/>
              <a:gd name="connsiteY90" fmla="*/ 3493018 h 3630805"/>
              <a:gd name="connsiteX91" fmla="*/ 1032508 w 2297690"/>
              <a:gd name="connsiteY91" fmla="*/ 3585380 h 3630805"/>
              <a:gd name="connsiteX92" fmla="*/ 1066177 w 2297690"/>
              <a:gd name="connsiteY92" fmla="*/ 3626784 h 3630805"/>
              <a:gd name="connsiteX93" fmla="*/ 1083921 w 2297690"/>
              <a:gd name="connsiteY93" fmla="*/ 3631789 h 3630805"/>
              <a:gd name="connsiteX94" fmla="*/ 1092566 w 2297690"/>
              <a:gd name="connsiteY94" fmla="*/ 3631789 h 3630805"/>
              <a:gd name="connsiteX95" fmla="*/ 1112586 w 2297690"/>
              <a:gd name="connsiteY95" fmla="*/ 3631789 h 3630805"/>
              <a:gd name="connsiteX96" fmla="*/ 1143980 w 2297690"/>
              <a:gd name="connsiteY96" fmla="*/ 3631789 h 3630805"/>
              <a:gd name="connsiteX97" fmla="*/ 1163089 w 2297690"/>
              <a:gd name="connsiteY97" fmla="*/ 3630424 h 3630805"/>
              <a:gd name="connsiteX98" fmla="*/ 1177649 w 2297690"/>
              <a:gd name="connsiteY98" fmla="*/ 3631789 h 3630805"/>
              <a:gd name="connsiteX99" fmla="*/ 1211773 w 2297690"/>
              <a:gd name="connsiteY99" fmla="*/ 3631789 h 3630805"/>
              <a:gd name="connsiteX100" fmla="*/ 1232703 w 2297690"/>
              <a:gd name="connsiteY100" fmla="*/ 3606310 h 3630805"/>
              <a:gd name="connsiteX101" fmla="*/ 1215868 w 2297690"/>
              <a:gd name="connsiteY101" fmla="*/ 3546251 h 3630805"/>
              <a:gd name="connsiteX102" fmla="*/ 1183109 w 2297690"/>
              <a:gd name="connsiteY102" fmla="*/ 3463898 h 3630805"/>
              <a:gd name="connsiteX103" fmla="*/ 1191754 w 2297690"/>
              <a:gd name="connsiteY103" fmla="*/ 3438874 h 3630805"/>
              <a:gd name="connsiteX104" fmla="*/ 1201763 w 2297690"/>
              <a:gd name="connsiteY104" fmla="*/ 3416580 h 3630805"/>
              <a:gd name="connsiteX105" fmla="*/ 1202218 w 2297690"/>
              <a:gd name="connsiteY105" fmla="*/ 3365621 h 3630805"/>
              <a:gd name="connsiteX106" fmla="*/ 1173554 w 2297690"/>
              <a:gd name="connsiteY106" fmla="*/ 3303288 h 3630805"/>
              <a:gd name="connsiteX107" fmla="*/ 1157629 w 2297690"/>
              <a:gd name="connsiteY107" fmla="*/ 3260974 h 3630805"/>
              <a:gd name="connsiteX108" fmla="*/ 1166274 w 2297690"/>
              <a:gd name="connsiteY108" fmla="*/ 3228215 h 3630805"/>
              <a:gd name="connsiteX109" fmla="*/ 1158084 w 2297690"/>
              <a:gd name="connsiteY109" fmla="*/ 3164516 h 3630805"/>
              <a:gd name="connsiteX110" fmla="*/ 1144890 w 2297690"/>
              <a:gd name="connsiteY110" fmla="*/ 3141312 h 3630805"/>
              <a:gd name="connsiteX111" fmla="*/ 1134880 w 2297690"/>
              <a:gd name="connsiteY111" fmla="*/ 3111738 h 3630805"/>
              <a:gd name="connsiteX112" fmla="*/ 1131240 w 2297690"/>
              <a:gd name="connsiteY112" fmla="*/ 3052134 h 3630805"/>
              <a:gd name="connsiteX113" fmla="*/ 1127600 w 2297690"/>
              <a:gd name="connsiteY113" fmla="*/ 2968871 h 3630805"/>
              <a:gd name="connsiteX114" fmla="*/ 1122595 w 2297690"/>
              <a:gd name="connsiteY114" fmla="*/ 2785056 h 3630805"/>
              <a:gd name="connsiteX115" fmla="*/ 1145345 w 2297690"/>
              <a:gd name="connsiteY115" fmla="*/ 2633545 h 3630805"/>
              <a:gd name="connsiteX116" fmla="*/ 1160814 w 2297690"/>
              <a:gd name="connsiteY116" fmla="*/ 2620351 h 3630805"/>
              <a:gd name="connsiteX117" fmla="*/ 1329160 w 2297690"/>
              <a:gd name="connsiteY117" fmla="*/ 2614891 h 3630805"/>
              <a:gd name="connsiteX118" fmla="*/ 1346904 w 2297690"/>
              <a:gd name="connsiteY118" fmla="*/ 2632180 h 3630805"/>
              <a:gd name="connsiteX119" fmla="*/ 1341900 w 2297690"/>
              <a:gd name="connsiteY119" fmla="*/ 2760942 h 3630805"/>
              <a:gd name="connsiteX120" fmla="*/ 1315965 w 2297690"/>
              <a:gd name="connsiteY120" fmla="*/ 3018920 h 3630805"/>
              <a:gd name="connsiteX121" fmla="*/ 1284116 w 2297690"/>
              <a:gd name="connsiteY121" fmla="*/ 3207285 h 3630805"/>
              <a:gd name="connsiteX122" fmla="*/ 1284116 w 2297690"/>
              <a:gd name="connsiteY122" fmla="*/ 3246869 h 3630805"/>
              <a:gd name="connsiteX123" fmla="*/ 1269556 w 2297690"/>
              <a:gd name="connsiteY123" fmla="*/ 3324672 h 3630805"/>
              <a:gd name="connsiteX124" fmla="*/ 1259547 w 2297690"/>
              <a:gd name="connsiteY124" fmla="*/ 3359251 h 3630805"/>
              <a:gd name="connsiteX125" fmla="*/ 1262732 w 2297690"/>
              <a:gd name="connsiteY125" fmla="*/ 3547616 h 3630805"/>
              <a:gd name="connsiteX126" fmla="*/ 1263187 w 2297690"/>
              <a:gd name="connsiteY126" fmla="*/ 3554896 h 3630805"/>
              <a:gd name="connsiteX127" fmla="*/ 1278656 w 2297690"/>
              <a:gd name="connsiteY127" fmla="*/ 3570366 h 3630805"/>
              <a:gd name="connsiteX128" fmla="*/ 1390128 w 2297690"/>
              <a:gd name="connsiteY128" fmla="*/ 3575826 h 3630805"/>
              <a:gd name="connsiteX129" fmla="*/ 1408783 w 2297690"/>
              <a:gd name="connsiteY129" fmla="*/ 3569456 h 3630805"/>
              <a:gd name="connsiteX130" fmla="*/ 1439722 w 2297690"/>
              <a:gd name="connsiteY130" fmla="*/ 3563996 h 3630805"/>
              <a:gd name="connsiteX131" fmla="*/ 1532995 w 2297690"/>
              <a:gd name="connsiteY131" fmla="*/ 3587655 h 3630805"/>
              <a:gd name="connsiteX132" fmla="*/ 1717265 w 2297690"/>
              <a:gd name="connsiteY132" fmla="*/ 3595390 h 3630805"/>
              <a:gd name="connsiteX133" fmla="*/ 1753664 w 2297690"/>
              <a:gd name="connsiteY133" fmla="*/ 3584470 h 3630805"/>
              <a:gd name="connsiteX134" fmla="*/ 1769134 w 2297690"/>
              <a:gd name="connsiteY134" fmla="*/ 3565816 h 3630805"/>
              <a:gd name="connsiteX135" fmla="*/ 1755939 w 2297690"/>
              <a:gd name="connsiteY135" fmla="*/ 3545341 h 3630805"/>
              <a:gd name="connsiteX136" fmla="*/ 1721815 w 2297690"/>
              <a:gd name="connsiteY136" fmla="*/ 3532602 h 3630805"/>
              <a:gd name="connsiteX137" fmla="*/ 1635822 w 2297690"/>
              <a:gd name="connsiteY137" fmla="*/ 3498478 h 3630805"/>
              <a:gd name="connsiteX138" fmla="*/ 1528445 w 2297690"/>
              <a:gd name="connsiteY138" fmla="*/ 3406115 h 3630805"/>
              <a:gd name="connsiteX139" fmla="*/ 1515250 w 2297690"/>
              <a:gd name="connsiteY139" fmla="*/ 3387915 h 3630805"/>
              <a:gd name="connsiteX140" fmla="*/ 1485676 w 2297690"/>
              <a:gd name="connsiteY140" fmla="*/ 3309658 h 3630805"/>
              <a:gd name="connsiteX141" fmla="*/ 1490226 w 2297690"/>
              <a:gd name="connsiteY141" fmla="*/ 3281903 h 3630805"/>
              <a:gd name="connsiteX142" fmla="*/ 1530720 w 2297690"/>
              <a:gd name="connsiteY142" fmla="*/ 3228670 h 3630805"/>
              <a:gd name="connsiteX143" fmla="*/ 1543914 w 2297690"/>
              <a:gd name="connsiteY143" fmla="*/ 3197730 h 3630805"/>
              <a:gd name="connsiteX144" fmla="*/ 1605338 w 2297690"/>
              <a:gd name="connsiteY144" fmla="*/ 2776866 h 3630805"/>
              <a:gd name="connsiteX145" fmla="*/ 1623537 w 2297690"/>
              <a:gd name="connsiteY145" fmla="*/ 2627630 h 3630805"/>
              <a:gd name="connsiteX146" fmla="*/ 1633092 w 2297690"/>
              <a:gd name="connsiteY146" fmla="*/ 2602606 h 3630805"/>
              <a:gd name="connsiteX147" fmla="*/ 1637187 w 2297690"/>
              <a:gd name="connsiteY147" fmla="*/ 2586681 h 3630805"/>
              <a:gd name="connsiteX148" fmla="*/ 1625812 w 2297690"/>
              <a:gd name="connsiteY148" fmla="*/ 2458375 h 3630805"/>
              <a:gd name="connsiteX149" fmla="*/ 1607158 w 2297690"/>
              <a:gd name="connsiteY149" fmla="*/ 2260910 h 3630805"/>
              <a:gd name="connsiteX150" fmla="*/ 1582588 w 2297690"/>
              <a:gd name="connsiteY150" fmla="*/ 2041151 h 3630805"/>
              <a:gd name="connsiteX151" fmla="*/ 1512520 w 2297690"/>
              <a:gd name="connsiteY151" fmla="*/ 1505630 h 3630805"/>
              <a:gd name="connsiteX152" fmla="*/ 1530720 w 2297690"/>
              <a:gd name="connsiteY152" fmla="*/ 1485155 h 3630805"/>
              <a:gd name="connsiteX153" fmla="*/ 1607158 w 2297690"/>
              <a:gd name="connsiteY153" fmla="*/ 1490160 h 3630805"/>
              <a:gd name="connsiteX154" fmla="*/ 1713170 w 2297690"/>
              <a:gd name="connsiteY154" fmla="*/ 1497895 h 3630805"/>
              <a:gd name="connsiteX155" fmla="*/ 1783693 w 2297690"/>
              <a:gd name="connsiteY155" fmla="*/ 1501990 h 3630805"/>
              <a:gd name="connsiteX156" fmla="*/ 1805078 w 2297690"/>
              <a:gd name="connsiteY156" fmla="*/ 1490615 h 3630805"/>
              <a:gd name="connsiteX157" fmla="*/ 1827372 w 2297690"/>
              <a:gd name="connsiteY157" fmla="*/ 1476510 h 3630805"/>
              <a:gd name="connsiteX158" fmla="*/ 1848301 w 2297690"/>
              <a:gd name="connsiteY158" fmla="*/ 1466956 h 3630805"/>
              <a:gd name="connsiteX159" fmla="*/ 1881971 w 2297690"/>
              <a:gd name="connsiteY159" fmla="*/ 1448756 h 3630805"/>
              <a:gd name="connsiteX160" fmla="*/ 1919735 w 2297690"/>
              <a:gd name="connsiteY160" fmla="*/ 1442841 h 3630805"/>
              <a:gd name="connsiteX161" fmla="*/ 2265981 w 2297690"/>
              <a:gd name="connsiteY161" fmla="*/ 1256296 h 3630805"/>
              <a:gd name="connsiteX162" fmla="*/ 2300105 w 2297690"/>
              <a:gd name="connsiteY162" fmla="*/ 1197148 h 3630805"/>
              <a:gd name="connsiteX163" fmla="*/ 2300105 w 2297690"/>
              <a:gd name="connsiteY163" fmla="*/ 1154379 h 3630805"/>
              <a:gd name="connsiteX164" fmla="*/ 2294190 w 2297690"/>
              <a:gd name="connsiteY164" fmla="*/ 1152104 h 3630805"/>
              <a:gd name="connsiteX165" fmla="*/ 2244596 w 2297690"/>
              <a:gd name="connsiteY165" fmla="*/ 1202153 h 3630805"/>
              <a:gd name="connsiteX166" fmla="*/ 2202282 w 2297690"/>
              <a:gd name="connsiteY166" fmla="*/ 1243556 h 3630805"/>
              <a:gd name="connsiteX167" fmla="*/ 2140404 w 2297690"/>
              <a:gd name="connsiteY167" fmla="*/ 1279956 h 3630805"/>
              <a:gd name="connsiteX168" fmla="*/ 2088080 w 2297690"/>
              <a:gd name="connsiteY168" fmla="*/ 1296790 h 3630805"/>
              <a:gd name="connsiteX169" fmla="*/ 1992078 w 2297690"/>
              <a:gd name="connsiteY169" fmla="*/ 1324999 h 3630805"/>
              <a:gd name="connsiteX170" fmla="*/ 1848756 w 2297690"/>
              <a:gd name="connsiteY170" fmla="*/ 1335009 h 3630805"/>
              <a:gd name="connsiteX171" fmla="*/ 1837837 w 2297690"/>
              <a:gd name="connsiteY171" fmla="*/ 1325454 h 3630805"/>
              <a:gd name="connsiteX172" fmla="*/ 1856946 w 2297690"/>
              <a:gd name="connsiteY172" fmla="*/ 1244012 h 3630805"/>
              <a:gd name="connsiteX173" fmla="*/ 1857856 w 2297690"/>
              <a:gd name="connsiteY173" fmla="*/ 1243102 h 3630805"/>
              <a:gd name="connsiteX174" fmla="*/ 1883790 w 2297690"/>
              <a:gd name="connsiteY174" fmla="*/ 1224447 h 3630805"/>
              <a:gd name="connsiteX175" fmla="*/ 1903810 w 2297690"/>
              <a:gd name="connsiteY175" fmla="*/ 1246286 h 3630805"/>
              <a:gd name="connsiteX176" fmla="*/ 1937479 w 2297690"/>
              <a:gd name="connsiteY176" fmla="*/ 1266306 h 3630805"/>
              <a:gd name="connsiteX177" fmla="*/ 1916095 w 2297690"/>
              <a:gd name="connsiteY177" fmla="*/ 1219897 h 3630805"/>
              <a:gd name="connsiteX178" fmla="*/ 1925649 w 2297690"/>
              <a:gd name="connsiteY178" fmla="*/ 1195328 h 3630805"/>
              <a:gd name="connsiteX179" fmla="*/ 1967963 w 2297690"/>
              <a:gd name="connsiteY179" fmla="*/ 1172578 h 3630805"/>
              <a:gd name="connsiteX180" fmla="*/ 1987073 w 2297690"/>
              <a:gd name="connsiteY180" fmla="*/ 1178948 h 3630805"/>
              <a:gd name="connsiteX181" fmla="*/ 2040761 w 2297690"/>
              <a:gd name="connsiteY181" fmla="*/ 1241282 h 3630805"/>
              <a:gd name="connsiteX182" fmla="*/ 2032572 w 2297690"/>
              <a:gd name="connsiteY182" fmla="*/ 1218077 h 3630805"/>
              <a:gd name="connsiteX183" fmla="*/ 2013462 w 2297690"/>
              <a:gd name="connsiteY183" fmla="*/ 1162114 h 3630805"/>
              <a:gd name="connsiteX184" fmla="*/ 2019832 w 2297690"/>
              <a:gd name="connsiteY184" fmla="*/ 1149829 h 3630805"/>
              <a:gd name="connsiteX185" fmla="*/ 2077160 w 2297690"/>
              <a:gd name="connsiteY185" fmla="*/ 1130264 h 3630805"/>
              <a:gd name="connsiteX186" fmla="*/ 2088080 w 2297690"/>
              <a:gd name="connsiteY186" fmla="*/ 1135269 h 3630805"/>
              <a:gd name="connsiteX187" fmla="*/ 2150869 w 2297690"/>
              <a:gd name="connsiteY187" fmla="*/ 1219897 h 3630805"/>
              <a:gd name="connsiteX188" fmla="*/ 2128574 w 2297690"/>
              <a:gd name="connsiteY188" fmla="*/ 1159384 h 3630805"/>
              <a:gd name="connsiteX189" fmla="*/ 2126754 w 2297690"/>
              <a:gd name="connsiteY189" fmla="*/ 1149829 h 3630805"/>
              <a:gd name="connsiteX190" fmla="*/ 2154963 w 2297690"/>
              <a:gd name="connsiteY190" fmla="*/ 1115250 h 3630805"/>
              <a:gd name="connsiteX191" fmla="*/ 2230492 w 2297690"/>
              <a:gd name="connsiteY191" fmla="*/ 1133449 h 3630805"/>
              <a:gd name="connsiteX192" fmla="*/ 2244596 w 2297690"/>
              <a:gd name="connsiteY192" fmla="*/ 1202153 h 363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2297690" h="3630805">
                <a:moveTo>
                  <a:pt x="2294190" y="1152104"/>
                </a:moveTo>
                <a:cubicBezTo>
                  <a:pt x="2284180" y="1113430"/>
                  <a:pt x="2256426" y="1092501"/>
                  <a:pt x="2220482" y="1080216"/>
                </a:cubicBezTo>
                <a:cubicBezTo>
                  <a:pt x="2184538" y="1067931"/>
                  <a:pt x="2147684" y="1069751"/>
                  <a:pt x="2111285" y="1077031"/>
                </a:cubicBezTo>
                <a:cubicBezTo>
                  <a:pt x="2017102" y="1096595"/>
                  <a:pt x="1931109" y="1135269"/>
                  <a:pt x="1852851" y="1191233"/>
                </a:cubicBezTo>
                <a:cubicBezTo>
                  <a:pt x="1835107" y="1203973"/>
                  <a:pt x="1819182" y="1218532"/>
                  <a:pt x="1805533" y="1235822"/>
                </a:cubicBezTo>
                <a:cubicBezTo>
                  <a:pt x="1784148" y="1263121"/>
                  <a:pt x="1772773" y="1293150"/>
                  <a:pt x="1780053" y="1328184"/>
                </a:cubicBezTo>
                <a:cubicBezTo>
                  <a:pt x="1781873" y="1336374"/>
                  <a:pt x="1778233" y="1336374"/>
                  <a:pt x="1771863" y="1335464"/>
                </a:cubicBezTo>
                <a:cubicBezTo>
                  <a:pt x="1693150" y="1323634"/>
                  <a:pt x="1614893" y="1312260"/>
                  <a:pt x="1536180" y="1300885"/>
                </a:cubicBezTo>
                <a:cubicBezTo>
                  <a:pt x="1527535" y="1299520"/>
                  <a:pt x="1524350" y="1295425"/>
                  <a:pt x="1522530" y="1288145"/>
                </a:cubicBezTo>
                <a:cubicBezTo>
                  <a:pt x="1512520" y="1253111"/>
                  <a:pt x="1502965" y="1218077"/>
                  <a:pt x="1492501" y="1183498"/>
                </a:cubicBezTo>
                <a:cubicBezTo>
                  <a:pt x="1470661" y="1111155"/>
                  <a:pt x="1457012" y="1037447"/>
                  <a:pt x="1460651" y="961464"/>
                </a:cubicBezTo>
                <a:cubicBezTo>
                  <a:pt x="1461562" y="940989"/>
                  <a:pt x="1459742" y="920970"/>
                  <a:pt x="1459742" y="900495"/>
                </a:cubicBezTo>
                <a:cubicBezTo>
                  <a:pt x="1459742" y="868191"/>
                  <a:pt x="1451552" y="838162"/>
                  <a:pt x="1436992" y="809498"/>
                </a:cubicBezTo>
                <a:cubicBezTo>
                  <a:pt x="1428347" y="792663"/>
                  <a:pt x="1416063" y="780834"/>
                  <a:pt x="1397863" y="774919"/>
                </a:cubicBezTo>
                <a:cubicBezTo>
                  <a:pt x="1378754" y="769004"/>
                  <a:pt x="1360099" y="763544"/>
                  <a:pt x="1340990" y="757629"/>
                </a:cubicBezTo>
                <a:cubicBezTo>
                  <a:pt x="1310960" y="748529"/>
                  <a:pt x="1280021" y="740795"/>
                  <a:pt x="1251812" y="726235"/>
                </a:cubicBezTo>
                <a:cubicBezTo>
                  <a:pt x="1233157" y="716680"/>
                  <a:pt x="1222693" y="703031"/>
                  <a:pt x="1224513" y="681191"/>
                </a:cubicBezTo>
                <a:cubicBezTo>
                  <a:pt x="1228153" y="637967"/>
                  <a:pt x="1245897" y="599748"/>
                  <a:pt x="1262277" y="560619"/>
                </a:cubicBezTo>
                <a:cubicBezTo>
                  <a:pt x="1263187" y="558799"/>
                  <a:pt x="1264552" y="557434"/>
                  <a:pt x="1265462" y="556069"/>
                </a:cubicBezTo>
                <a:cubicBezTo>
                  <a:pt x="1283206" y="533775"/>
                  <a:pt x="1286391" y="508296"/>
                  <a:pt x="1277746" y="482361"/>
                </a:cubicBezTo>
                <a:cubicBezTo>
                  <a:pt x="1270922" y="462797"/>
                  <a:pt x="1267737" y="443232"/>
                  <a:pt x="1267282" y="422758"/>
                </a:cubicBezTo>
                <a:cubicBezTo>
                  <a:pt x="1266372" y="366339"/>
                  <a:pt x="1260457" y="310831"/>
                  <a:pt x="1251357" y="254867"/>
                </a:cubicBezTo>
                <a:cubicBezTo>
                  <a:pt x="1250447" y="248498"/>
                  <a:pt x="1251357" y="243038"/>
                  <a:pt x="1254997" y="237578"/>
                </a:cubicBezTo>
                <a:cubicBezTo>
                  <a:pt x="1268192" y="218013"/>
                  <a:pt x="1281386" y="198449"/>
                  <a:pt x="1293671" y="178429"/>
                </a:cubicBezTo>
                <a:cubicBezTo>
                  <a:pt x="1308230" y="155225"/>
                  <a:pt x="1321425" y="131111"/>
                  <a:pt x="1328250" y="104266"/>
                </a:cubicBezTo>
                <a:cubicBezTo>
                  <a:pt x="1337350" y="68322"/>
                  <a:pt x="1326885" y="43753"/>
                  <a:pt x="1294126" y="26008"/>
                </a:cubicBezTo>
                <a:cubicBezTo>
                  <a:pt x="1281386" y="19184"/>
                  <a:pt x="1268192" y="14179"/>
                  <a:pt x="1254542" y="11449"/>
                </a:cubicBezTo>
                <a:cubicBezTo>
                  <a:pt x="1108491" y="-16306"/>
                  <a:pt x="970629" y="6444"/>
                  <a:pt x="841413" y="79242"/>
                </a:cubicBezTo>
                <a:cubicBezTo>
                  <a:pt x="821393" y="90617"/>
                  <a:pt x="804104" y="105176"/>
                  <a:pt x="790909" y="123831"/>
                </a:cubicBezTo>
                <a:cubicBezTo>
                  <a:pt x="778169" y="141575"/>
                  <a:pt x="777259" y="160685"/>
                  <a:pt x="786814" y="179794"/>
                </a:cubicBezTo>
                <a:cubicBezTo>
                  <a:pt x="796369" y="198904"/>
                  <a:pt x="810928" y="213463"/>
                  <a:pt x="827763" y="226203"/>
                </a:cubicBezTo>
                <a:cubicBezTo>
                  <a:pt x="851422" y="244858"/>
                  <a:pt x="875537" y="263057"/>
                  <a:pt x="899651" y="281257"/>
                </a:cubicBezTo>
                <a:cubicBezTo>
                  <a:pt x="904656" y="284897"/>
                  <a:pt x="907841" y="289446"/>
                  <a:pt x="910571" y="295361"/>
                </a:cubicBezTo>
                <a:cubicBezTo>
                  <a:pt x="935140" y="349505"/>
                  <a:pt x="940145" y="407743"/>
                  <a:pt x="945150" y="466437"/>
                </a:cubicBezTo>
                <a:cubicBezTo>
                  <a:pt x="945605" y="473717"/>
                  <a:pt x="945150" y="480996"/>
                  <a:pt x="938325" y="485546"/>
                </a:cubicBezTo>
                <a:cubicBezTo>
                  <a:pt x="928770" y="491916"/>
                  <a:pt x="926950" y="500561"/>
                  <a:pt x="929225" y="511481"/>
                </a:cubicBezTo>
                <a:cubicBezTo>
                  <a:pt x="931500" y="521945"/>
                  <a:pt x="933775" y="532865"/>
                  <a:pt x="937870" y="542875"/>
                </a:cubicBezTo>
                <a:cubicBezTo>
                  <a:pt x="945150" y="561529"/>
                  <a:pt x="954250" y="579274"/>
                  <a:pt x="974724" y="587009"/>
                </a:cubicBezTo>
                <a:cubicBezTo>
                  <a:pt x="979729" y="588829"/>
                  <a:pt x="983369" y="593378"/>
                  <a:pt x="984279" y="598838"/>
                </a:cubicBezTo>
                <a:cubicBezTo>
                  <a:pt x="990194" y="631143"/>
                  <a:pt x="1004298" y="664357"/>
                  <a:pt x="972449" y="692111"/>
                </a:cubicBezTo>
                <a:cubicBezTo>
                  <a:pt x="968809" y="695296"/>
                  <a:pt x="966079" y="700301"/>
                  <a:pt x="963805" y="704851"/>
                </a:cubicBezTo>
                <a:cubicBezTo>
                  <a:pt x="951975" y="729420"/>
                  <a:pt x="931500" y="744890"/>
                  <a:pt x="908296" y="757174"/>
                </a:cubicBezTo>
                <a:cubicBezTo>
                  <a:pt x="899651" y="761724"/>
                  <a:pt x="891006" y="766729"/>
                  <a:pt x="882362" y="771279"/>
                </a:cubicBezTo>
                <a:cubicBezTo>
                  <a:pt x="824578" y="802673"/>
                  <a:pt x="765885" y="831337"/>
                  <a:pt x="709011" y="864096"/>
                </a:cubicBezTo>
                <a:cubicBezTo>
                  <a:pt x="693542" y="873196"/>
                  <a:pt x="685807" y="885026"/>
                  <a:pt x="683532" y="903225"/>
                </a:cubicBezTo>
                <a:cubicBezTo>
                  <a:pt x="669427" y="1011513"/>
                  <a:pt x="658052" y="1119800"/>
                  <a:pt x="638488" y="1227632"/>
                </a:cubicBezTo>
                <a:cubicBezTo>
                  <a:pt x="630298" y="1271766"/>
                  <a:pt x="620743" y="1315445"/>
                  <a:pt x="603909" y="1357304"/>
                </a:cubicBezTo>
                <a:cubicBezTo>
                  <a:pt x="600269" y="1366403"/>
                  <a:pt x="597084" y="1368678"/>
                  <a:pt x="587984" y="1362763"/>
                </a:cubicBezTo>
                <a:cubicBezTo>
                  <a:pt x="573425" y="1353209"/>
                  <a:pt x="557955" y="1344564"/>
                  <a:pt x="542031" y="1338194"/>
                </a:cubicBezTo>
                <a:cubicBezTo>
                  <a:pt x="532021" y="1334099"/>
                  <a:pt x="522011" y="1331824"/>
                  <a:pt x="512001" y="1337739"/>
                </a:cubicBezTo>
                <a:cubicBezTo>
                  <a:pt x="501992" y="1344109"/>
                  <a:pt x="496077" y="1337284"/>
                  <a:pt x="490162" y="1331369"/>
                </a:cubicBezTo>
                <a:cubicBezTo>
                  <a:pt x="483337" y="1324089"/>
                  <a:pt x="492437" y="1320904"/>
                  <a:pt x="494712" y="1316355"/>
                </a:cubicBezTo>
                <a:cubicBezTo>
                  <a:pt x="497897" y="1310440"/>
                  <a:pt x="501537" y="1304980"/>
                  <a:pt x="506086" y="1299975"/>
                </a:cubicBezTo>
                <a:cubicBezTo>
                  <a:pt x="512001" y="1293150"/>
                  <a:pt x="512001" y="1288145"/>
                  <a:pt x="504266" y="1281321"/>
                </a:cubicBezTo>
                <a:cubicBezTo>
                  <a:pt x="400529" y="1191688"/>
                  <a:pt x="297247" y="1101600"/>
                  <a:pt x="193510" y="1011968"/>
                </a:cubicBezTo>
                <a:cubicBezTo>
                  <a:pt x="167575" y="989673"/>
                  <a:pt x="166665" y="990128"/>
                  <a:pt x="141186" y="1012878"/>
                </a:cubicBezTo>
                <a:cubicBezTo>
                  <a:pt x="135271" y="1018337"/>
                  <a:pt x="131631" y="1018792"/>
                  <a:pt x="124806" y="1013788"/>
                </a:cubicBezTo>
                <a:cubicBezTo>
                  <a:pt x="100692" y="995588"/>
                  <a:pt x="82037" y="972839"/>
                  <a:pt x="67933" y="945994"/>
                </a:cubicBezTo>
                <a:cubicBezTo>
                  <a:pt x="60653" y="931435"/>
                  <a:pt x="47003" y="927340"/>
                  <a:pt x="31534" y="930525"/>
                </a:cubicBezTo>
                <a:cubicBezTo>
                  <a:pt x="16519" y="933710"/>
                  <a:pt x="3325" y="946904"/>
                  <a:pt x="595" y="961919"/>
                </a:cubicBezTo>
                <a:cubicBezTo>
                  <a:pt x="-2135" y="976479"/>
                  <a:pt x="4690" y="991493"/>
                  <a:pt x="17884" y="999228"/>
                </a:cubicBezTo>
                <a:cubicBezTo>
                  <a:pt x="23344" y="1002413"/>
                  <a:pt x="28804" y="1004688"/>
                  <a:pt x="34719" y="1006508"/>
                </a:cubicBezTo>
                <a:cubicBezTo>
                  <a:pt x="53373" y="1012423"/>
                  <a:pt x="70208" y="1021977"/>
                  <a:pt x="85222" y="1034262"/>
                </a:cubicBezTo>
                <a:cubicBezTo>
                  <a:pt x="104787" y="1049732"/>
                  <a:pt x="104787" y="1049732"/>
                  <a:pt x="92047" y="1070661"/>
                </a:cubicBezTo>
                <a:cubicBezTo>
                  <a:pt x="90682" y="1072936"/>
                  <a:pt x="89317" y="1075666"/>
                  <a:pt x="87952" y="1077941"/>
                </a:cubicBezTo>
                <a:cubicBezTo>
                  <a:pt x="82947" y="1085221"/>
                  <a:pt x="83857" y="1091136"/>
                  <a:pt x="91137" y="1097505"/>
                </a:cubicBezTo>
                <a:cubicBezTo>
                  <a:pt x="199879" y="1191688"/>
                  <a:pt x="308167" y="1285870"/>
                  <a:pt x="416454" y="1380508"/>
                </a:cubicBezTo>
                <a:cubicBezTo>
                  <a:pt x="425099" y="1387788"/>
                  <a:pt x="430558" y="1387333"/>
                  <a:pt x="437383" y="1380053"/>
                </a:cubicBezTo>
                <a:cubicBezTo>
                  <a:pt x="440568" y="1376868"/>
                  <a:pt x="443753" y="1370953"/>
                  <a:pt x="449668" y="1376413"/>
                </a:cubicBezTo>
                <a:cubicBezTo>
                  <a:pt x="459678" y="1385513"/>
                  <a:pt x="471962" y="1392793"/>
                  <a:pt x="471507" y="1409172"/>
                </a:cubicBezTo>
                <a:cubicBezTo>
                  <a:pt x="471052" y="1418272"/>
                  <a:pt x="476512" y="1425097"/>
                  <a:pt x="483337" y="1431012"/>
                </a:cubicBezTo>
                <a:cubicBezTo>
                  <a:pt x="497897" y="1443751"/>
                  <a:pt x="512001" y="1457401"/>
                  <a:pt x="527471" y="1468776"/>
                </a:cubicBezTo>
                <a:cubicBezTo>
                  <a:pt x="536571" y="1475600"/>
                  <a:pt x="540211" y="1482425"/>
                  <a:pt x="540211" y="1493345"/>
                </a:cubicBezTo>
                <a:cubicBezTo>
                  <a:pt x="540211" y="1523374"/>
                  <a:pt x="544305" y="1552948"/>
                  <a:pt x="556590" y="1580248"/>
                </a:cubicBezTo>
                <a:cubicBezTo>
                  <a:pt x="561140" y="1590712"/>
                  <a:pt x="568420" y="1598447"/>
                  <a:pt x="580705" y="1599812"/>
                </a:cubicBezTo>
                <a:cubicBezTo>
                  <a:pt x="647133" y="1606182"/>
                  <a:pt x="703551" y="1588893"/>
                  <a:pt x="740860" y="1528834"/>
                </a:cubicBezTo>
                <a:cubicBezTo>
                  <a:pt x="746775" y="1519279"/>
                  <a:pt x="752690" y="1509725"/>
                  <a:pt x="758150" y="1499715"/>
                </a:cubicBezTo>
                <a:cubicBezTo>
                  <a:pt x="777714" y="1463316"/>
                  <a:pt x="790454" y="1424187"/>
                  <a:pt x="801374" y="1384603"/>
                </a:cubicBezTo>
                <a:cubicBezTo>
                  <a:pt x="802739" y="1381418"/>
                  <a:pt x="804104" y="1378233"/>
                  <a:pt x="805469" y="1376868"/>
                </a:cubicBezTo>
                <a:cubicBezTo>
                  <a:pt x="804559" y="1377778"/>
                  <a:pt x="805014" y="1379598"/>
                  <a:pt x="806379" y="1381873"/>
                </a:cubicBezTo>
                <a:cubicBezTo>
                  <a:pt x="810019" y="1435107"/>
                  <a:pt x="815478" y="1488340"/>
                  <a:pt x="817298" y="1541574"/>
                </a:cubicBezTo>
                <a:cubicBezTo>
                  <a:pt x="820938" y="1640761"/>
                  <a:pt x="819573" y="1739949"/>
                  <a:pt x="817298" y="1839136"/>
                </a:cubicBezTo>
                <a:cubicBezTo>
                  <a:pt x="815478" y="1911479"/>
                  <a:pt x="819573" y="1983367"/>
                  <a:pt x="824578" y="2055710"/>
                </a:cubicBezTo>
                <a:cubicBezTo>
                  <a:pt x="845963" y="2051615"/>
                  <a:pt x="855517" y="2059805"/>
                  <a:pt x="857337" y="2081645"/>
                </a:cubicBezTo>
                <a:cubicBezTo>
                  <a:pt x="858702" y="2102574"/>
                  <a:pt x="860522" y="2123049"/>
                  <a:pt x="861887" y="2143978"/>
                </a:cubicBezTo>
                <a:cubicBezTo>
                  <a:pt x="867802" y="2222691"/>
                  <a:pt x="876447" y="2301404"/>
                  <a:pt x="879177" y="2380117"/>
                </a:cubicBezTo>
                <a:cubicBezTo>
                  <a:pt x="886002" y="2559837"/>
                  <a:pt x="890096" y="2740013"/>
                  <a:pt x="897831" y="2919733"/>
                </a:cubicBezTo>
                <a:cubicBezTo>
                  <a:pt x="900561" y="2985706"/>
                  <a:pt x="903746" y="3052134"/>
                  <a:pt x="916031" y="3117197"/>
                </a:cubicBezTo>
                <a:cubicBezTo>
                  <a:pt x="933320" y="3211380"/>
                  <a:pt x="965624" y="3301013"/>
                  <a:pt x="997474" y="3390645"/>
                </a:cubicBezTo>
                <a:cubicBezTo>
                  <a:pt x="1005208" y="3412030"/>
                  <a:pt x="1011578" y="3434324"/>
                  <a:pt x="1023863" y="3452979"/>
                </a:cubicBezTo>
                <a:cubicBezTo>
                  <a:pt x="1032508" y="3465719"/>
                  <a:pt x="1034328" y="3478913"/>
                  <a:pt x="1034328" y="3493018"/>
                </a:cubicBezTo>
                <a:cubicBezTo>
                  <a:pt x="1033873" y="3523957"/>
                  <a:pt x="1032963" y="3554441"/>
                  <a:pt x="1032508" y="3585380"/>
                </a:cubicBezTo>
                <a:cubicBezTo>
                  <a:pt x="1032053" y="3609040"/>
                  <a:pt x="1042517" y="3621325"/>
                  <a:pt x="1066177" y="3626784"/>
                </a:cubicBezTo>
                <a:cubicBezTo>
                  <a:pt x="1072092" y="3628149"/>
                  <a:pt x="1079372" y="3625419"/>
                  <a:pt x="1083921" y="3631789"/>
                </a:cubicBezTo>
                <a:cubicBezTo>
                  <a:pt x="1086651" y="3631789"/>
                  <a:pt x="1089381" y="3631789"/>
                  <a:pt x="1092566" y="3631789"/>
                </a:cubicBezTo>
                <a:cubicBezTo>
                  <a:pt x="1099391" y="3629514"/>
                  <a:pt x="1105761" y="3629514"/>
                  <a:pt x="1112586" y="3631789"/>
                </a:cubicBezTo>
                <a:cubicBezTo>
                  <a:pt x="1123050" y="3631789"/>
                  <a:pt x="1133515" y="3631789"/>
                  <a:pt x="1143980" y="3631789"/>
                </a:cubicBezTo>
                <a:cubicBezTo>
                  <a:pt x="1150350" y="3628604"/>
                  <a:pt x="1156719" y="3630879"/>
                  <a:pt x="1163089" y="3630424"/>
                </a:cubicBezTo>
                <a:cubicBezTo>
                  <a:pt x="1168094" y="3630879"/>
                  <a:pt x="1173099" y="3629059"/>
                  <a:pt x="1177649" y="3631789"/>
                </a:cubicBezTo>
                <a:cubicBezTo>
                  <a:pt x="1189024" y="3631789"/>
                  <a:pt x="1200398" y="3631789"/>
                  <a:pt x="1211773" y="3631789"/>
                </a:cubicBezTo>
                <a:cubicBezTo>
                  <a:pt x="1227243" y="3627694"/>
                  <a:pt x="1231338" y="3622689"/>
                  <a:pt x="1232703" y="3606310"/>
                </a:cubicBezTo>
                <a:cubicBezTo>
                  <a:pt x="1234067" y="3584470"/>
                  <a:pt x="1228608" y="3564451"/>
                  <a:pt x="1215868" y="3546251"/>
                </a:cubicBezTo>
                <a:cubicBezTo>
                  <a:pt x="1198578" y="3521227"/>
                  <a:pt x="1189024" y="3493018"/>
                  <a:pt x="1183109" y="3463898"/>
                </a:cubicBezTo>
                <a:cubicBezTo>
                  <a:pt x="1180834" y="3453889"/>
                  <a:pt x="1182654" y="3445244"/>
                  <a:pt x="1191754" y="3438874"/>
                </a:cubicBezTo>
                <a:cubicBezTo>
                  <a:pt x="1199488" y="3433414"/>
                  <a:pt x="1201763" y="3425680"/>
                  <a:pt x="1201763" y="3416580"/>
                </a:cubicBezTo>
                <a:cubicBezTo>
                  <a:pt x="1201763" y="3399745"/>
                  <a:pt x="1200398" y="3382456"/>
                  <a:pt x="1202218" y="3365621"/>
                </a:cubicBezTo>
                <a:cubicBezTo>
                  <a:pt x="1205403" y="3338322"/>
                  <a:pt x="1196758" y="3317847"/>
                  <a:pt x="1173554" y="3303288"/>
                </a:cubicBezTo>
                <a:cubicBezTo>
                  <a:pt x="1158084" y="3293733"/>
                  <a:pt x="1154445" y="3278263"/>
                  <a:pt x="1157629" y="3260974"/>
                </a:cubicBezTo>
                <a:cubicBezTo>
                  <a:pt x="1159904" y="3249599"/>
                  <a:pt x="1162634" y="3238679"/>
                  <a:pt x="1166274" y="3228215"/>
                </a:cubicBezTo>
                <a:cubicBezTo>
                  <a:pt x="1174009" y="3205465"/>
                  <a:pt x="1170369" y="3184536"/>
                  <a:pt x="1158084" y="3164516"/>
                </a:cubicBezTo>
                <a:cubicBezTo>
                  <a:pt x="1153535" y="3156781"/>
                  <a:pt x="1149440" y="3149047"/>
                  <a:pt x="1144890" y="3141312"/>
                </a:cubicBezTo>
                <a:cubicBezTo>
                  <a:pt x="1139430" y="3132212"/>
                  <a:pt x="1135790" y="3122657"/>
                  <a:pt x="1134880" y="3111738"/>
                </a:cubicBezTo>
                <a:cubicBezTo>
                  <a:pt x="1133970" y="3091718"/>
                  <a:pt x="1130330" y="3072154"/>
                  <a:pt x="1131240" y="3052134"/>
                </a:cubicBezTo>
                <a:cubicBezTo>
                  <a:pt x="1132605" y="3024380"/>
                  <a:pt x="1129420" y="2996171"/>
                  <a:pt x="1127600" y="2968871"/>
                </a:cubicBezTo>
                <a:cubicBezTo>
                  <a:pt x="1123050" y="2907448"/>
                  <a:pt x="1116681" y="2846480"/>
                  <a:pt x="1122595" y="2785056"/>
                </a:cubicBezTo>
                <a:cubicBezTo>
                  <a:pt x="1127600" y="2734098"/>
                  <a:pt x="1135790" y="2684049"/>
                  <a:pt x="1145345" y="2633545"/>
                </a:cubicBezTo>
                <a:cubicBezTo>
                  <a:pt x="1147165" y="2624901"/>
                  <a:pt x="1151715" y="2621260"/>
                  <a:pt x="1160814" y="2620351"/>
                </a:cubicBezTo>
                <a:cubicBezTo>
                  <a:pt x="1216778" y="2615801"/>
                  <a:pt x="1273196" y="2619441"/>
                  <a:pt x="1329160" y="2614891"/>
                </a:cubicBezTo>
                <a:cubicBezTo>
                  <a:pt x="1345995" y="2613526"/>
                  <a:pt x="1346904" y="2615801"/>
                  <a:pt x="1346904" y="2632180"/>
                </a:cubicBezTo>
                <a:cubicBezTo>
                  <a:pt x="1347815" y="2675404"/>
                  <a:pt x="1345085" y="2718173"/>
                  <a:pt x="1341900" y="2760942"/>
                </a:cubicBezTo>
                <a:cubicBezTo>
                  <a:pt x="1335075" y="2847390"/>
                  <a:pt x="1326430" y="2932927"/>
                  <a:pt x="1315965" y="3018920"/>
                </a:cubicBezTo>
                <a:cubicBezTo>
                  <a:pt x="1308230" y="3082164"/>
                  <a:pt x="1301406" y="3145862"/>
                  <a:pt x="1284116" y="3207285"/>
                </a:cubicBezTo>
                <a:cubicBezTo>
                  <a:pt x="1280476" y="3220025"/>
                  <a:pt x="1280476" y="3233675"/>
                  <a:pt x="1284116" y="3246869"/>
                </a:cubicBezTo>
                <a:cubicBezTo>
                  <a:pt x="1292306" y="3275534"/>
                  <a:pt x="1286846" y="3301013"/>
                  <a:pt x="1269556" y="3324672"/>
                </a:cubicBezTo>
                <a:cubicBezTo>
                  <a:pt x="1261822" y="3335137"/>
                  <a:pt x="1260002" y="3346512"/>
                  <a:pt x="1259547" y="3359251"/>
                </a:cubicBezTo>
                <a:cubicBezTo>
                  <a:pt x="1258182" y="3422039"/>
                  <a:pt x="1264097" y="3484828"/>
                  <a:pt x="1262732" y="3547616"/>
                </a:cubicBezTo>
                <a:cubicBezTo>
                  <a:pt x="1262732" y="3549891"/>
                  <a:pt x="1262732" y="3552166"/>
                  <a:pt x="1263187" y="3554896"/>
                </a:cubicBezTo>
                <a:cubicBezTo>
                  <a:pt x="1264552" y="3563996"/>
                  <a:pt x="1269102" y="3569456"/>
                  <a:pt x="1278656" y="3570366"/>
                </a:cubicBezTo>
                <a:cubicBezTo>
                  <a:pt x="1315965" y="3574916"/>
                  <a:pt x="1352819" y="3577645"/>
                  <a:pt x="1390128" y="3575826"/>
                </a:cubicBezTo>
                <a:cubicBezTo>
                  <a:pt x="1396953" y="3575371"/>
                  <a:pt x="1403323" y="3574006"/>
                  <a:pt x="1408783" y="3569456"/>
                </a:cubicBezTo>
                <a:cubicBezTo>
                  <a:pt x="1417883" y="3561721"/>
                  <a:pt x="1428347" y="3561721"/>
                  <a:pt x="1439722" y="3563996"/>
                </a:cubicBezTo>
                <a:cubicBezTo>
                  <a:pt x="1471116" y="3570366"/>
                  <a:pt x="1502055" y="3579466"/>
                  <a:pt x="1532995" y="3587655"/>
                </a:cubicBezTo>
                <a:cubicBezTo>
                  <a:pt x="1593963" y="3604035"/>
                  <a:pt x="1655386" y="3604945"/>
                  <a:pt x="1717265" y="3595390"/>
                </a:cubicBezTo>
                <a:cubicBezTo>
                  <a:pt x="1730005" y="3593570"/>
                  <a:pt x="1742289" y="3589930"/>
                  <a:pt x="1753664" y="3584470"/>
                </a:cubicBezTo>
                <a:cubicBezTo>
                  <a:pt x="1761399" y="3580830"/>
                  <a:pt x="1768223" y="3575371"/>
                  <a:pt x="1769134" y="3565816"/>
                </a:cubicBezTo>
                <a:cubicBezTo>
                  <a:pt x="1769589" y="3555806"/>
                  <a:pt x="1763674" y="3550346"/>
                  <a:pt x="1755939" y="3545341"/>
                </a:cubicBezTo>
                <a:cubicBezTo>
                  <a:pt x="1745474" y="3538971"/>
                  <a:pt x="1733644" y="3535332"/>
                  <a:pt x="1721815" y="3532602"/>
                </a:cubicBezTo>
                <a:cubicBezTo>
                  <a:pt x="1691331" y="3525777"/>
                  <a:pt x="1661301" y="3518497"/>
                  <a:pt x="1635822" y="3498478"/>
                </a:cubicBezTo>
                <a:cubicBezTo>
                  <a:pt x="1598968" y="3468903"/>
                  <a:pt x="1563479" y="3437509"/>
                  <a:pt x="1528445" y="3406115"/>
                </a:cubicBezTo>
                <a:cubicBezTo>
                  <a:pt x="1522530" y="3401110"/>
                  <a:pt x="1517980" y="3395195"/>
                  <a:pt x="1515250" y="3387915"/>
                </a:cubicBezTo>
                <a:cubicBezTo>
                  <a:pt x="1505695" y="3361526"/>
                  <a:pt x="1496141" y="3335592"/>
                  <a:pt x="1485676" y="3309658"/>
                </a:cubicBezTo>
                <a:cubicBezTo>
                  <a:pt x="1481581" y="3299193"/>
                  <a:pt x="1483856" y="3291003"/>
                  <a:pt x="1490226" y="3281903"/>
                </a:cubicBezTo>
                <a:cubicBezTo>
                  <a:pt x="1503420" y="3263704"/>
                  <a:pt x="1516615" y="3246414"/>
                  <a:pt x="1530720" y="3228670"/>
                </a:cubicBezTo>
                <a:cubicBezTo>
                  <a:pt x="1537999" y="3219570"/>
                  <a:pt x="1542094" y="3209560"/>
                  <a:pt x="1543914" y="3197730"/>
                </a:cubicBezTo>
                <a:cubicBezTo>
                  <a:pt x="1564844" y="3057594"/>
                  <a:pt x="1586228" y="2917458"/>
                  <a:pt x="1605338" y="2776866"/>
                </a:cubicBezTo>
                <a:cubicBezTo>
                  <a:pt x="1612163" y="2727273"/>
                  <a:pt x="1618532" y="2677679"/>
                  <a:pt x="1623537" y="2627630"/>
                </a:cubicBezTo>
                <a:cubicBezTo>
                  <a:pt x="1624447" y="2618076"/>
                  <a:pt x="1623992" y="2608976"/>
                  <a:pt x="1633092" y="2602606"/>
                </a:cubicBezTo>
                <a:cubicBezTo>
                  <a:pt x="1638097" y="2598966"/>
                  <a:pt x="1637642" y="2592596"/>
                  <a:pt x="1637187" y="2586681"/>
                </a:cubicBezTo>
                <a:cubicBezTo>
                  <a:pt x="1633092" y="2543912"/>
                  <a:pt x="1629907" y="2501144"/>
                  <a:pt x="1625812" y="2458375"/>
                </a:cubicBezTo>
                <a:cubicBezTo>
                  <a:pt x="1619442" y="2392401"/>
                  <a:pt x="1613528" y="2326883"/>
                  <a:pt x="1607158" y="2260910"/>
                </a:cubicBezTo>
                <a:cubicBezTo>
                  <a:pt x="1599878" y="2187657"/>
                  <a:pt x="1593508" y="2113949"/>
                  <a:pt x="1582588" y="2041151"/>
                </a:cubicBezTo>
                <a:cubicBezTo>
                  <a:pt x="1556199" y="1862795"/>
                  <a:pt x="1532540" y="1684440"/>
                  <a:pt x="1512520" y="1505630"/>
                </a:cubicBezTo>
                <a:cubicBezTo>
                  <a:pt x="1510245" y="1485610"/>
                  <a:pt x="1510700" y="1483790"/>
                  <a:pt x="1530720" y="1485155"/>
                </a:cubicBezTo>
                <a:cubicBezTo>
                  <a:pt x="1556199" y="1486975"/>
                  <a:pt x="1581678" y="1488795"/>
                  <a:pt x="1607158" y="1490160"/>
                </a:cubicBezTo>
                <a:cubicBezTo>
                  <a:pt x="1642647" y="1492435"/>
                  <a:pt x="1677681" y="1495620"/>
                  <a:pt x="1713170" y="1497895"/>
                </a:cubicBezTo>
                <a:cubicBezTo>
                  <a:pt x="1736829" y="1499260"/>
                  <a:pt x="1760034" y="1502445"/>
                  <a:pt x="1783693" y="1501990"/>
                </a:cubicBezTo>
                <a:cubicBezTo>
                  <a:pt x="1792793" y="1501535"/>
                  <a:pt x="1800983" y="1500170"/>
                  <a:pt x="1805078" y="1490615"/>
                </a:cubicBezTo>
                <a:cubicBezTo>
                  <a:pt x="1809172" y="1480605"/>
                  <a:pt x="1817362" y="1476965"/>
                  <a:pt x="1827372" y="1476510"/>
                </a:cubicBezTo>
                <a:cubicBezTo>
                  <a:pt x="1835562" y="1476055"/>
                  <a:pt x="1843752" y="1474236"/>
                  <a:pt x="1848301" y="1466956"/>
                </a:cubicBezTo>
                <a:cubicBezTo>
                  <a:pt x="1856036" y="1454216"/>
                  <a:pt x="1868321" y="1450576"/>
                  <a:pt x="1881971" y="1448756"/>
                </a:cubicBezTo>
                <a:cubicBezTo>
                  <a:pt x="1894710" y="1446936"/>
                  <a:pt x="1906995" y="1445116"/>
                  <a:pt x="1919735" y="1442841"/>
                </a:cubicBezTo>
                <a:cubicBezTo>
                  <a:pt x="2055776" y="1418727"/>
                  <a:pt x="2173163" y="1360488"/>
                  <a:pt x="2265981" y="1256296"/>
                </a:cubicBezTo>
                <a:cubicBezTo>
                  <a:pt x="2281450" y="1239007"/>
                  <a:pt x="2296010" y="1221262"/>
                  <a:pt x="2300105" y="1197148"/>
                </a:cubicBezTo>
                <a:cubicBezTo>
                  <a:pt x="2300105" y="1183043"/>
                  <a:pt x="2300105" y="1168938"/>
                  <a:pt x="2300105" y="1154379"/>
                </a:cubicBezTo>
                <a:cubicBezTo>
                  <a:pt x="2296010" y="1153469"/>
                  <a:pt x="2294645" y="1153014"/>
                  <a:pt x="2294190" y="1152104"/>
                </a:cubicBezTo>
                <a:close/>
                <a:moveTo>
                  <a:pt x="2244596" y="1202153"/>
                </a:moveTo>
                <a:cubicBezTo>
                  <a:pt x="2234131" y="1219442"/>
                  <a:pt x="2218662" y="1232182"/>
                  <a:pt x="2202282" y="1243556"/>
                </a:cubicBezTo>
                <a:cubicBezTo>
                  <a:pt x="2182718" y="1257661"/>
                  <a:pt x="2162243" y="1270401"/>
                  <a:pt x="2140404" y="1279956"/>
                </a:cubicBezTo>
                <a:cubicBezTo>
                  <a:pt x="2124024" y="1287235"/>
                  <a:pt x="2105825" y="1291330"/>
                  <a:pt x="2088080" y="1296790"/>
                </a:cubicBezTo>
                <a:cubicBezTo>
                  <a:pt x="2056231" y="1306345"/>
                  <a:pt x="2024837" y="1319085"/>
                  <a:pt x="1992078" y="1324999"/>
                </a:cubicBezTo>
                <a:cubicBezTo>
                  <a:pt x="1944759" y="1333644"/>
                  <a:pt x="1896985" y="1338649"/>
                  <a:pt x="1848756" y="1335009"/>
                </a:cubicBezTo>
                <a:cubicBezTo>
                  <a:pt x="1841932" y="1334554"/>
                  <a:pt x="1840112" y="1330004"/>
                  <a:pt x="1837837" y="1325454"/>
                </a:cubicBezTo>
                <a:cubicBezTo>
                  <a:pt x="1826007" y="1301795"/>
                  <a:pt x="1835107" y="1264031"/>
                  <a:pt x="1856946" y="1244012"/>
                </a:cubicBezTo>
                <a:cubicBezTo>
                  <a:pt x="1857401" y="1243556"/>
                  <a:pt x="1857401" y="1243556"/>
                  <a:pt x="1857856" y="1243102"/>
                </a:cubicBezTo>
                <a:cubicBezTo>
                  <a:pt x="1866501" y="1236277"/>
                  <a:pt x="1874236" y="1225357"/>
                  <a:pt x="1883790" y="1224447"/>
                </a:cubicBezTo>
                <a:cubicBezTo>
                  <a:pt x="1894255" y="1223082"/>
                  <a:pt x="1896985" y="1238552"/>
                  <a:pt x="1903810" y="1246286"/>
                </a:cubicBezTo>
                <a:cubicBezTo>
                  <a:pt x="1912455" y="1255841"/>
                  <a:pt x="1922919" y="1262211"/>
                  <a:pt x="1937479" y="1266306"/>
                </a:cubicBezTo>
                <a:cubicBezTo>
                  <a:pt x="1929744" y="1249471"/>
                  <a:pt x="1921100" y="1235822"/>
                  <a:pt x="1916095" y="1219897"/>
                </a:cubicBezTo>
                <a:cubicBezTo>
                  <a:pt x="1912455" y="1208067"/>
                  <a:pt x="1913365" y="1200788"/>
                  <a:pt x="1925649" y="1195328"/>
                </a:cubicBezTo>
                <a:cubicBezTo>
                  <a:pt x="1940209" y="1188958"/>
                  <a:pt x="1954314" y="1180768"/>
                  <a:pt x="1967963" y="1172578"/>
                </a:cubicBezTo>
                <a:cubicBezTo>
                  <a:pt x="1977973" y="1166664"/>
                  <a:pt x="1982523" y="1167574"/>
                  <a:pt x="1987073" y="1178948"/>
                </a:cubicBezTo>
                <a:cubicBezTo>
                  <a:pt x="1997083" y="1205793"/>
                  <a:pt x="2013007" y="1228087"/>
                  <a:pt x="2040761" y="1241282"/>
                </a:cubicBezTo>
                <a:cubicBezTo>
                  <a:pt x="2040306" y="1232182"/>
                  <a:pt x="2035757" y="1225357"/>
                  <a:pt x="2032572" y="1218077"/>
                </a:cubicBezTo>
                <a:cubicBezTo>
                  <a:pt x="2024837" y="1199878"/>
                  <a:pt x="2018467" y="1181223"/>
                  <a:pt x="2013462" y="1162114"/>
                </a:cubicBezTo>
                <a:cubicBezTo>
                  <a:pt x="2011642" y="1155744"/>
                  <a:pt x="2012552" y="1152104"/>
                  <a:pt x="2019832" y="1149829"/>
                </a:cubicBezTo>
                <a:cubicBezTo>
                  <a:pt x="2038941" y="1143914"/>
                  <a:pt x="2058051" y="1137089"/>
                  <a:pt x="2077160" y="1130264"/>
                </a:cubicBezTo>
                <a:cubicBezTo>
                  <a:pt x="2083075" y="1127990"/>
                  <a:pt x="2086260" y="1127535"/>
                  <a:pt x="2088080" y="1135269"/>
                </a:cubicBezTo>
                <a:cubicBezTo>
                  <a:pt x="2096725" y="1171213"/>
                  <a:pt x="2122204" y="1194418"/>
                  <a:pt x="2150869" y="1219897"/>
                </a:cubicBezTo>
                <a:cubicBezTo>
                  <a:pt x="2141769" y="1198058"/>
                  <a:pt x="2132214" y="1179858"/>
                  <a:pt x="2128574" y="1159384"/>
                </a:cubicBezTo>
                <a:cubicBezTo>
                  <a:pt x="2128119" y="1156199"/>
                  <a:pt x="2127209" y="1153014"/>
                  <a:pt x="2126754" y="1149829"/>
                </a:cubicBezTo>
                <a:cubicBezTo>
                  <a:pt x="2122659" y="1117525"/>
                  <a:pt x="2122659" y="1117070"/>
                  <a:pt x="2154963" y="1115250"/>
                </a:cubicBezTo>
                <a:cubicBezTo>
                  <a:pt x="2181808" y="1113885"/>
                  <a:pt x="2207742" y="1116615"/>
                  <a:pt x="2230492" y="1133449"/>
                </a:cubicBezTo>
                <a:cubicBezTo>
                  <a:pt x="2253696" y="1150739"/>
                  <a:pt x="2259611" y="1177583"/>
                  <a:pt x="2244596" y="1202153"/>
                </a:cubicBezTo>
                <a:close/>
              </a:path>
            </a:pathLst>
          </a:custGeom>
          <a:solidFill>
            <a:schemeClr val="accent5">
              <a:lumMod val="75000"/>
            </a:schemeClr>
          </a:solidFill>
          <a:ln w="4546" cap="flat">
            <a:noFill/>
            <a:prstDash val="solid"/>
            <a:miter/>
          </a:ln>
        </p:spPr>
        <p:txBody>
          <a:bodyPr rtlCol="0" anchor="ctr"/>
          <a:lstStyle/>
          <a:p>
            <a:endParaRPr lang="en-US"/>
          </a:p>
        </p:txBody>
      </p:sp>
      <p:pic>
        <p:nvPicPr>
          <p:cNvPr id="22" name="Picture Placeholder 21"/>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1328" r="11328"/>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pPr algn="ctr"/>
            <a:r>
              <a:rPr lang="sr-Cyrl-RS" sz="4000" dirty="0" smtClean="0"/>
              <a:t>НАШ СОЦИЈАЛНИ ПАРТНЕР</a:t>
            </a:r>
            <a:endParaRPr lang="en-US" sz="4000" dirty="0"/>
          </a:p>
        </p:txBody>
      </p:sp>
      <p:sp>
        <p:nvSpPr>
          <p:cNvPr id="26" name="Freeform: Shape 25"/>
          <p:cNvSpPr/>
          <p:nvPr/>
        </p:nvSpPr>
        <p:spPr>
          <a:xfrm>
            <a:off x="2872398" y="742138"/>
            <a:ext cx="16901" cy="16901"/>
          </a:xfrm>
          <a:custGeom>
            <a:avLst/>
            <a:gdLst/>
            <a:ahLst/>
            <a:cxnLst/>
            <a:rect l="l" t="t" r="r" b="b"/>
            <a:pathLst>
              <a:path/>
            </a:pathLst>
          </a:custGeom>
          <a:solidFill>
            <a:schemeClr val="tx1"/>
          </a:solidFill>
          <a:ln w="9525" cap="flat">
            <a:noFill/>
            <a:prstDash val="solid"/>
            <a:miter/>
          </a:ln>
        </p:spPr>
        <p:txBody>
          <a:bodyPr rtlCol="0" anchor="ctr"/>
          <a:lstStyle/>
          <a:p>
            <a:endParaRPr lang="en-US"/>
          </a:p>
        </p:txBody>
      </p:sp>
      <p:sp>
        <p:nvSpPr>
          <p:cNvPr id="42" name="사각형: 둥근 모서리 32"/>
          <p:cNvSpPr/>
          <p:nvPr/>
        </p:nvSpPr>
        <p:spPr>
          <a:xfrm>
            <a:off x="7772771" y="5684861"/>
            <a:ext cx="3276000" cy="15492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3" name="그룹 38"/>
          <p:cNvGrpSpPr/>
          <p:nvPr/>
        </p:nvGrpSpPr>
        <p:grpSpPr>
          <a:xfrm rot="1205143">
            <a:off x="8260493" y="2149727"/>
            <a:ext cx="3299252" cy="2203275"/>
            <a:chOff x="6345690" y="2428150"/>
            <a:chExt cx="3299252" cy="2176495"/>
          </a:xfrm>
          <a:solidFill>
            <a:schemeClr val="accent6"/>
          </a:solidFill>
        </p:grpSpPr>
        <p:sp>
          <p:nvSpPr>
            <p:cNvPr id="44" name="현 34"/>
            <p:cNvSpPr/>
            <p:nvPr/>
          </p:nvSpPr>
          <p:spPr>
            <a:xfrm>
              <a:off x="6345690" y="2796201"/>
              <a:ext cx="3299252" cy="1808444"/>
            </a:xfrm>
            <a:custGeom>
              <a:avLst/>
              <a:gdLst>
                <a:gd name="connsiteX0" fmla="*/ 10326 w 3301582"/>
                <a:gd name="connsiteY0" fmla="*/ 1835145 h 3301582"/>
                <a:gd name="connsiteX1" fmla="*/ 772665 w 3301582"/>
                <a:gd name="connsiteY1" fmla="*/ 252933 h 3301582"/>
                <a:gd name="connsiteX2" fmla="*/ 2528955 w 3301582"/>
                <a:gd name="connsiteY2" fmla="*/ 252957 h 3301582"/>
                <a:gd name="connsiteX3" fmla="*/ 3291251 w 3301582"/>
                <a:gd name="connsiteY3" fmla="*/ 1835189 h 3301582"/>
                <a:gd name="connsiteX4" fmla="*/ 10326 w 3301582"/>
                <a:gd name="connsiteY4" fmla="*/ 1835145 h 3301582"/>
                <a:gd name="connsiteX0-1" fmla="*/ 7964 w 3299252"/>
                <a:gd name="connsiteY0-2" fmla="*/ 1808400 h 1808444"/>
                <a:gd name="connsiteX1-3" fmla="*/ 770303 w 3299252"/>
                <a:gd name="connsiteY1-4" fmla="*/ 226188 h 1808444"/>
                <a:gd name="connsiteX2-5" fmla="*/ 2526593 w 3299252"/>
                <a:gd name="connsiteY2-6" fmla="*/ 226212 h 1808444"/>
                <a:gd name="connsiteX3-7" fmla="*/ 3288889 w 3299252"/>
                <a:gd name="connsiteY3-8" fmla="*/ 1808444 h 1808444"/>
                <a:gd name="connsiteX4-9" fmla="*/ 7964 w 3299252"/>
                <a:gd name="connsiteY4-10" fmla="*/ 1808400 h 18084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99252" h="1808444">
                  <a:moveTo>
                    <a:pt x="7964" y="1808400"/>
                  </a:moveTo>
                  <a:cubicBezTo>
                    <a:pt x="-62839" y="1178363"/>
                    <a:pt x="350532" y="489886"/>
                    <a:pt x="770303" y="226188"/>
                  </a:cubicBezTo>
                  <a:cubicBezTo>
                    <a:pt x="1190074" y="-37510"/>
                    <a:pt x="1989741" y="-111056"/>
                    <a:pt x="2526593" y="226212"/>
                  </a:cubicBezTo>
                  <a:cubicBezTo>
                    <a:pt x="3063445" y="563480"/>
                    <a:pt x="3359709" y="1178409"/>
                    <a:pt x="3288889" y="1808444"/>
                  </a:cubicBezTo>
                  <a:lnTo>
                    <a:pt x="7964" y="18084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사각형: 둥근 모서리 36"/>
            <p:cNvSpPr/>
            <p:nvPr/>
          </p:nvSpPr>
          <p:spPr>
            <a:xfrm>
              <a:off x="7714357" y="2428150"/>
              <a:ext cx="559524" cy="256125"/>
            </a:xfrm>
            <a:prstGeom prst="roundRect">
              <a:avLst>
                <a:gd name="adj" fmla="val 4333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직사각형 37"/>
            <p:cNvSpPr/>
            <p:nvPr/>
          </p:nvSpPr>
          <p:spPr>
            <a:xfrm>
              <a:off x="7848477" y="2593707"/>
              <a:ext cx="291285" cy="333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7" name="Group 46"/>
          <p:cNvGrpSpPr/>
          <p:nvPr/>
        </p:nvGrpSpPr>
        <p:grpSpPr>
          <a:xfrm>
            <a:off x="9018056" y="4615281"/>
            <a:ext cx="990089" cy="1056095"/>
            <a:chOff x="1091208" y="819149"/>
            <a:chExt cx="2553891" cy="2724150"/>
          </a:xfrm>
        </p:grpSpPr>
        <p:sp>
          <p:nvSpPr>
            <p:cNvPr id="48" name="Freeform: Shape 47"/>
            <p:cNvSpPr/>
            <p:nvPr/>
          </p:nvSpPr>
          <p:spPr>
            <a:xfrm rot="10800000">
              <a:off x="1412965" y="2287389"/>
              <a:ext cx="1916563" cy="1255910"/>
            </a:xfrm>
            <a:custGeom>
              <a:avLst/>
              <a:gdLst>
                <a:gd name="connsiteX0" fmla="*/ 514180 w 1916563"/>
                <a:gd name="connsiteY0" fmla="*/ 952499 h 1255910"/>
                <a:gd name="connsiteX1" fmla="*/ 585617 w 1916563"/>
                <a:gd name="connsiteY1" fmla="*/ 881062 h 1255910"/>
                <a:gd name="connsiteX2" fmla="*/ 585617 w 1916563"/>
                <a:gd name="connsiteY2" fmla="*/ 185736 h 1255910"/>
                <a:gd name="connsiteX3" fmla="*/ 514180 w 1916563"/>
                <a:gd name="connsiteY3" fmla="*/ 114299 h 1255910"/>
                <a:gd name="connsiteX4" fmla="*/ 442743 w 1916563"/>
                <a:gd name="connsiteY4" fmla="*/ 185736 h 1255910"/>
                <a:gd name="connsiteX5" fmla="*/ 442743 w 1916563"/>
                <a:gd name="connsiteY5" fmla="*/ 881062 h 1255910"/>
                <a:gd name="connsiteX6" fmla="*/ 514180 w 1916563"/>
                <a:gd name="connsiteY6" fmla="*/ 952499 h 1255910"/>
                <a:gd name="connsiteX7" fmla="*/ 958282 w 1916563"/>
                <a:gd name="connsiteY7" fmla="*/ 952499 h 1255910"/>
                <a:gd name="connsiteX8" fmla="*/ 1029719 w 1916563"/>
                <a:gd name="connsiteY8" fmla="*/ 881062 h 1255910"/>
                <a:gd name="connsiteX9" fmla="*/ 1029719 w 1916563"/>
                <a:gd name="connsiteY9" fmla="*/ 185736 h 1255910"/>
                <a:gd name="connsiteX10" fmla="*/ 958282 w 1916563"/>
                <a:gd name="connsiteY10" fmla="*/ 114299 h 1255910"/>
                <a:gd name="connsiteX11" fmla="*/ 886845 w 1916563"/>
                <a:gd name="connsiteY11" fmla="*/ 185736 h 1255910"/>
                <a:gd name="connsiteX12" fmla="*/ 886845 w 1916563"/>
                <a:gd name="connsiteY12" fmla="*/ 881062 h 1255910"/>
                <a:gd name="connsiteX13" fmla="*/ 958282 w 1916563"/>
                <a:gd name="connsiteY13" fmla="*/ 952499 h 1255910"/>
                <a:gd name="connsiteX14" fmla="*/ 1402384 w 1916563"/>
                <a:gd name="connsiteY14" fmla="*/ 952499 h 1255910"/>
                <a:gd name="connsiteX15" fmla="*/ 1473821 w 1916563"/>
                <a:gd name="connsiteY15" fmla="*/ 881062 h 1255910"/>
                <a:gd name="connsiteX16" fmla="*/ 1473821 w 1916563"/>
                <a:gd name="connsiteY16" fmla="*/ 185736 h 1255910"/>
                <a:gd name="connsiteX17" fmla="*/ 1402384 w 1916563"/>
                <a:gd name="connsiteY17" fmla="*/ 114299 h 1255910"/>
                <a:gd name="connsiteX18" fmla="*/ 1330947 w 1916563"/>
                <a:gd name="connsiteY18" fmla="*/ 185736 h 1255910"/>
                <a:gd name="connsiteX19" fmla="*/ 1330947 w 1916563"/>
                <a:gd name="connsiteY19" fmla="*/ 881062 h 1255910"/>
                <a:gd name="connsiteX20" fmla="*/ 1402384 w 1916563"/>
                <a:gd name="connsiteY20" fmla="*/ 952499 h 1255910"/>
                <a:gd name="connsiteX21" fmla="*/ 1407467 w 1916563"/>
                <a:gd name="connsiteY21" fmla="*/ 1255910 h 1255910"/>
                <a:gd name="connsiteX22" fmla="*/ 1290141 w 1916563"/>
                <a:gd name="connsiteY22" fmla="*/ 1192228 h 1255910"/>
                <a:gd name="connsiteX23" fmla="*/ 999128 w 1916563"/>
                <a:gd name="connsiteY23" fmla="*/ 1133475 h 1255910"/>
                <a:gd name="connsiteX24" fmla="*/ 708114 w 1916563"/>
                <a:gd name="connsiteY24" fmla="*/ 1192228 h 1255910"/>
                <a:gd name="connsiteX25" fmla="*/ 606827 w 1916563"/>
                <a:gd name="connsiteY25" fmla="*/ 1247205 h 1255910"/>
                <a:gd name="connsiteX26" fmla="*/ 596836 w 1916563"/>
                <a:gd name="connsiteY26" fmla="*/ 1238962 h 1255910"/>
                <a:gd name="connsiteX27" fmla="*/ 251493 w 1916563"/>
                <a:gd name="connsiteY27" fmla="*/ 1133475 h 1255910"/>
                <a:gd name="connsiteX28" fmla="*/ 11070 w 1916563"/>
                <a:gd name="connsiteY28" fmla="*/ 1182014 h 1255910"/>
                <a:gd name="connsiteX29" fmla="*/ 0 w 1916563"/>
                <a:gd name="connsiteY29" fmla="*/ 1188023 h 1255910"/>
                <a:gd name="connsiteX30" fmla="*/ 297006 w 1916563"/>
                <a:gd name="connsiteY30" fmla="*/ 0 h 1255910"/>
                <a:gd name="connsiteX31" fmla="*/ 1625743 w 1916563"/>
                <a:gd name="connsiteY31" fmla="*/ 0 h 1255910"/>
                <a:gd name="connsiteX32" fmla="*/ 1916563 w 1916563"/>
                <a:gd name="connsiteY32" fmla="*/ 1163282 h 1255910"/>
                <a:gd name="connsiteX33" fmla="*/ 1856027 w 1916563"/>
                <a:gd name="connsiteY33" fmla="*/ 1144490 h 1255910"/>
                <a:gd name="connsiteX34" fmla="*/ 1746763 w 1916563"/>
                <a:gd name="connsiteY34" fmla="*/ 1133475 h 1255910"/>
                <a:gd name="connsiteX35" fmla="*/ 1443637 w 1916563"/>
                <a:gd name="connsiteY35" fmla="*/ 1226068 h 1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16563" h="1255910">
                  <a:moveTo>
                    <a:pt x="514180" y="952499"/>
                  </a:moveTo>
                  <a:cubicBezTo>
                    <a:pt x="553634" y="952499"/>
                    <a:pt x="585617" y="920516"/>
                    <a:pt x="585617" y="881062"/>
                  </a:cubicBezTo>
                  <a:lnTo>
                    <a:pt x="585617" y="185736"/>
                  </a:lnTo>
                  <a:cubicBezTo>
                    <a:pt x="585617" y="146282"/>
                    <a:pt x="553634" y="114299"/>
                    <a:pt x="514180" y="114299"/>
                  </a:cubicBezTo>
                  <a:cubicBezTo>
                    <a:pt x="474726" y="114299"/>
                    <a:pt x="442743" y="146282"/>
                    <a:pt x="442743" y="185736"/>
                  </a:cubicBezTo>
                  <a:lnTo>
                    <a:pt x="442743" y="881062"/>
                  </a:lnTo>
                  <a:cubicBezTo>
                    <a:pt x="442743" y="920516"/>
                    <a:pt x="474726" y="952499"/>
                    <a:pt x="514180" y="952499"/>
                  </a:cubicBezTo>
                  <a:close/>
                  <a:moveTo>
                    <a:pt x="958282" y="952499"/>
                  </a:moveTo>
                  <a:cubicBezTo>
                    <a:pt x="997736" y="952499"/>
                    <a:pt x="1029719" y="920516"/>
                    <a:pt x="1029719" y="881062"/>
                  </a:cubicBezTo>
                  <a:lnTo>
                    <a:pt x="1029719" y="185736"/>
                  </a:lnTo>
                  <a:cubicBezTo>
                    <a:pt x="1029719" y="146282"/>
                    <a:pt x="997736" y="114299"/>
                    <a:pt x="958282" y="114299"/>
                  </a:cubicBezTo>
                  <a:cubicBezTo>
                    <a:pt x="918828" y="114299"/>
                    <a:pt x="886845" y="146282"/>
                    <a:pt x="886845" y="185736"/>
                  </a:cubicBezTo>
                  <a:lnTo>
                    <a:pt x="886845" y="881062"/>
                  </a:lnTo>
                  <a:cubicBezTo>
                    <a:pt x="886845" y="920516"/>
                    <a:pt x="918828" y="952499"/>
                    <a:pt x="958282" y="952499"/>
                  </a:cubicBezTo>
                  <a:close/>
                  <a:moveTo>
                    <a:pt x="1402384" y="952499"/>
                  </a:moveTo>
                  <a:cubicBezTo>
                    <a:pt x="1441838" y="952499"/>
                    <a:pt x="1473821" y="920516"/>
                    <a:pt x="1473821" y="881062"/>
                  </a:cubicBezTo>
                  <a:lnTo>
                    <a:pt x="1473821" y="185736"/>
                  </a:lnTo>
                  <a:cubicBezTo>
                    <a:pt x="1473821" y="146282"/>
                    <a:pt x="1441838" y="114299"/>
                    <a:pt x="1402384" y="114299"/>
                  </a:cubicBezTo>
                  <a:cubicBezTo>
                    <a:pt x="1362930" y="114299"/>
                    <a:pt x="1330947" y="146282"/>
                    <a:pt x="1330947" y="185736"/>
                  </a:cubicBezTo>
                  <a:lnTo>
                    <a:pt x="1330947" y="881062"/>
                  </a:lnTo>
                  <a:cubicBezTo>
                    <a:pt x="1330947" y="920516"/>
                    <a:pt x="1362930" y="952499"/>
                    <a:pt x="1402384" y="952499"/>
                  </a:cubicBezTo>
                  <a:close/>
                  <a:moveTo>
                    <a:pt x="1407467" y="1255910"/>
                  </a:moveTo>
                  <a:lnTo>
                    <a:pt x="1290141" y="1192228"/>
                  </a:lnTo>
                  <a:cubicBezTo>
                    <a:pt x="1200696" y="1154396"/>
                    <a:pt x="1102354" y="1133475"/>
                    <a:pt x="999128" y="1133475"/>
                  </a:cubicBezTo>
                  <a:cubicBezTo>
                    <a:pt x="895901" y="1133475"/>
                    <a:pt x="797560" y="1154396"/>
                    <a:pt x="708114" y="1192228"/>
                  </a:cubicBezTo>
                  <a:lnTo>
                    <a:pt x="606827" y="1247205"/>
                  </a:lnTo>
                  <a:lnTo>
                    <a:pt x="596836" y="1238962"/>
                  </a:lnTo>
                  <a:cubicBezTo>
                    <a:pt x="498256" y="1172363"/>
                    <a:pt x="379416" y="1133475"/>
                    <a:pt x="251493" y="1133475"/>
                  </a:cubicBezTo>
                  <a:cubicBezTo>
                    <a:pt x="166211" y="1133475"/>
                    <a:pt x="84966" y="1150759"/>
                    <a:pt x="11070" y="1182014"/>
                  </a:cubicBezTo>
                  <a:lnTo>
                    <a:pt x="0" y="1188023"/>
                  </a:lnTo>
                  <a:lnTo>
                    <a:pt x="297006" y="0"/>
                  </a:lnTo>
                  <a:lnTo>
                    <a:pt x="1625743" y="0"/>
                  </a:lnTo>
                  <a:lnTo>
                    <a:pt x="1916563" y="1163282"/>
                  </a:lnTo>
                  <a:lnTo>
                    <a:pt x="1856027" y="1144490"/>
                  </a:lnTo>
                  <a:cubicBezTo>
                    <a:pt x="1820733" y="1137268"/>
                    <a:pt x="1784191" y="1133475"/>
                    <a:pt x="1746763" y="1133475"/>
                  </a:cubicBezTo>
                  <a:cubicBezTo>
                    <a:pt x="1634478" y="1133475"/>
                    <a:pt x="1530166" y="1167609"/>
                    <a:pt x="1443637" y="122606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1091208" y="819149"/>
              <a:ext cx="2553891" cy="1438276"/>
            </a:xfrm>
            <a:custGeom>
              <a:avLst/>
              <a:gdLst>
                <a:gd name="connsiteX0" fmla="*/ 859731 w 2553891"/>
                <a:gd name="connsiteY0" fmla="*/ 448666 h 1438276"/>
                <a:gd name="connsiteX1" fmla="*/ 788788 w 2553891"/>
                <a:gd name="connsiteY1" fmla="*/ 519609 h 1438276"/>
                <a:gd name="connsiteX2" fmla="*/ 859731 w 2553891"/>
                <a:gd name="connsiteY2" fmla="*/ 590552 h 1438276"/>
                <a:gd name="connsiteX3" fmla="*/ 930674 w 2553891"/>
                <a:gd name="connsiteY3" fmla="*/ 519609 h 1438276"/>
                <a:gd name="connsiteX4" fmla="*/ 859731 w 2553891"/>
                <a:gd name="connsiteY4" fmla="*/ 448666 h 1438276"/>
                <a:gd name="connsiteX5" fmla="*/ 1586111 w 2553891"/>
                <a:gd name="connsiteY5" fmla="*/ 351035 h 1438276"/>
                <a:gd name="connsiteX6" fmla="*/ 1452761 w 2553891"/>
                <a:gd name="connsiteY6" fmla="*/ 484385 h 1438276"/>
                <a:gd name="connsiteX7" fmla="*/ 1586111 w 2553891"/>
                <a:gd name="connsiteY7" fmla="*/ 617735 h 1438276"/>
                <a:gd name="connsiteX8" fmla="*/ 1719461 w 2553891"/>
                <a:gd name="connsiteY8" fmla="*/ 484385 h 1438276"/>
                <a:gd name="connsiteX9" fmla="*/ 1586111 w 2553891"/>
                <a:gd name="connsiteY9" fmla="*/ 351035 h 1438276"/>
                <a:gd name="connsiteX10" fmla="*/ 1191220 w 2553891"/>
                <a:gd name="connsiteY10" fmla="*/ 217685 h 1438276"/>
                <a:gd name="connsiteX11" fmla="*/ 1093588 w 2553891"/>
                <a:gd name="connsiteY11" fmla="*/ 315317 h 1438276"/>
                <a:gd name="connsiteX12" fmla="*/ 1191220 w 2553891"/>
                <a:gd name="connsiteY12" fmla="*/ 412949 h 1438276"/>
                <a:gd name="connsiteX13" fmla="*/ 1288852 w 2553891"/>
                <a:gd name="connsiteY13" fmla="*/ 315317 h 1438276"/>
                <a:gd name="connsiteX14" fmla="*/ 1191220 w 2553891"/>
                <a:gd name="connsiteY14" fmla="*/ 217685 h 1438276"/>
                <a:gd name="connsiteX15" fmla="*/ 1240632 w 2553891"/>
                <a:gd name="connsiteY15" fmla="*/ 0 h 1438276"/>
                <a:gd name="connsiteX16" fmla="*/ 1749140 w 2553891"/>
                <a:gd name="connsiteY16" fmla="*/ 210631 h 1438276"/>
                <a:gd name="connsiteX17" fmla="*/ 1801481 w 2553891"/>
                <a:gd name="connsiteY17" fmla="*/ 274070 h 1438276"/>
                <a:gd name="connsiteX18" fmla="*/ 1840033 w 2553891"/>
                <a:gd name="connsiteY18" fmla="*/ 262103 h 1438276"/>
                <a:gd name="connsiteX19" fmla="*/ 1959769 w 2553891"/>
                <a:gd name="connsiteY19" fmla="*/ 250032 h 1438276"/>
                <a:gd name="connsiteX20" fmla="*/ 2553891 w 2553891"/>
                <a:gd name="connsiteY20" fmla="*/ 844154 h 1438276"/>
                <a:gd name="connsiteX21" fmla="*/ 1959769 w 2553891"/>
                <a:gd name="connsiteY21" fmla="*/ 1438276 h 1438276"/>
                <a:gd name="connsiteX22" fmla="*/ 1627590 w 2553891"/>
                <a:gd name="connsiteY22" fmla="*/ 1336810 h 1438276"/>
                <a:gd name="connsiteX23" fmla="*/ 1617980 w 2553891"/>
                <a:gd name="connsiteY23" fmla="*/ 1328881 h 1438276"/>
                <a:gd name="connsiteX24" fmla="*/ 1520553 w 2553891"/>
                <a:gd name="connsiteY24" fmla="*/ 1381763 h 1438276"/>
                <a:gd name="connsiteX25" fmla="*/ 1240632 w 2553891"/>
                <a:gd name="connsiteY25" fmla="*/ 1438276 h 1438276"/>
                <a:gd name="connsiteX26" fmla="*/ 960711 w 2553891"/>
                <a:gd name="connsiteY26" fmla="*/ 1381763 h 1438276"/>
                <a:gd name="connsiteX27" fmla="*/ 847857 w 2553891"/>
                <a:gd name="connsiteY27" fmla="*/ 1320508 h 1438276"/>
                <a:gd name="connsiteX28" fmla="*/ 813066 w 2553891"/>
                <a:gd name="connsiteY28" fmla="*/ 1349213 h 1438276"/>
                <a:gd name="connsiteX29" fmla="*/ 521494 w 2553891"/>
                <a:gd name="connsiteY29" fmla="*/ 1438276 h 1438276"/>
                <a:gd name="connsiteX30" fmla="*/ 0 w 2553891"/>
                <a:gd name="connsiteY30" fmla="*/ 916782 h 1438276"/>
                <a:gd name="connsiteX31" fmla="*/ 521494 w 2553891"/>
                <a:gd name="connsiteY31" fmla="*/ 395288 h 1438276"/>
                <a:gd name="connsiteX32" fmla="*/ 597682 w 2553891"/>
                <a:gd name="connsiteY32" fmla="*/ 402969 h 1438276"/>
                <a:gd name="connsiteX33" fmla="*/ 644311 w 2553891"/>
                <a:gd name="connsiteY33" fmla="*/ 317061 h 1438276"/>
                <a:gd name="connsiteX34" fmla="*/ 1240632 w 2553891"/>
                <a:gd name="connsiteY34" fmla="*/ 0 h 143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53891" h="1438276">
                  <a:moveTo>
                    <a:pt x="859731" y="448666"/>
                  </a:moveTo>
                  <a:cubicBezTo>
                    <a:pt x="820550" y="448666"/>
                    <a:pt x="788788" y="480428"/>
                    <a:pt x="788788" y="519609"/>
                  </a:cubicBezTo>
                  <a:cubicBezTo>
                    <a:pt x="788788" y="558790"/>
                    <a:pt x="820550" y="590552"/>
                    <a:pt x="859731" y="590552"/>
                  </a:cubicBezTo>
                  <a:cubicBezTo>
                    <a:pt x="898912" y="590552"/>
                    <a:pt x="930674" y="558790"/>
                    <a:pt x="930674" y="519609"/>
                  </a:cubicBezTo>
                  <a:cubicBezTo>
                    <a:pt x="930674" y="480428"/>
                    <a:pt x="898912" y="448666"/>
                    <a:pt x="859731" y="448666"/>
                  </a:cubicBezTo>
                  <a:close/>
                  <a:moveTo>
                    <a:pt x="1586111" y="351035"/>
                  </a:moveTo>
                  <a:cubicBezTo>
                    <a:pt x="1512464" y="351035"/>
                    <a:pt x="1452761" y="410738"/>
                    <a:pt x="1452761" y="484385"/>
                  </a:cubicBezTo>
                  <a:cubicBezTo>
                    <a:pt x="1452761" y="558032"/>
                    <a:pt x="1512464" y="617735"/>
                    <a:pt x="1586111" y="617735"/>
                  </a:cubicBezTo>
                  <a:cubicBezTo>
                    <a:pt x="1659758" y="617735"/>
                    <a:pt x="1719461" y="558032"/>
                    <a:pt x="1719461" y="484385"/>
                  </a:cubicBezTo>
                  <a:cubicBezTo>
                    <a:pt x="1719461" y="410738"/>
                    <a:pt x="1659758" y="351035"/>
                    <a:pt x="1586111" y="351035"/>
                  </a:cubicBezTo>
                  <a:close/>
                  <a:moveTo>
                    <a:pt x="1191220" y="217685"/>
                  </a:moveTo>
                  <a:cubicBezTo>
                    <a:pt x="1137299" y="217685"/>
                    <a:pt x="1093588" y="261396"/>
                    <a:pt x="1093588" y="315317"/>
                  </a:cubicBezTo>
                  <a:cubicBezTo>
                    <a:pt x="1093588" y="369238"/>
                    <a:pt x="1137299" y="412949"/>
                    <a:pt x="1191220" y="412949"/>
                  </a:cubicBezTo>
                  <a:cubicBezTo>
                    <a:pt x="1245141" y="412949"/>
                    <a:pt x="1288852" y="369238"/>
                    <a:pt x="1288852" y="315317"/>
                  </a:cubicBezTo>
                  <a:cubicBezTo>
                    <a:pt x="1288852" y="261396"/>
                    <a:pt x="1245141" y="217685"/>
                    <a:pt x="1191220" y="217685"/>
                  </a:cubicBezTo>
                  <a:close/>
                  <a:moveTo>
                    <a:pt x="1240632" y="0"/>
                  </a:moveTo>
                  <a:cubicBezTo>
                    <a:pt x="1439217" y="0"/>
                    <a:pt x="1619001" y="80492"/>
                    <a:pt x="1749140" y="210631"/>
                  </a:cubicBezTo>
                  <a:lnTo>
                    <a:pt x="1801481" y="274070"/>
                  </a:lnTo>
                  <a:lnTo>
                    <a:pt x="1840033" y="262103"/>
                  </a:lnTo>
                  <a:cubicBezTo>
                    <a:pt x="1878709" y="254188"/>
                    <a:pt x="1918753" y="250032"/>
                    <a:pt x="1959769" y="250032"/>
                  </a:cubicBezTo>
                  <a:cubicBezTo>
                    <a:pt x="2287894" y="250032"/>
                    <a:pt x="2553891" y="516029"/>
                    <a:pt x="2553891" y="844154"/>
                  </a:cubicBezTo>
                  <a:cubicBezTo>
                    <a:pt x="2553891" y="1172279"/>
                    <a:pt x="2287894" y="1438276"/>
                    <a:pt x="1959769" y="1438276"/>
                  </a:cubicBezTo>
                  <a:cubicBezTo>
                    <a:pt x="1836722" y="1438276"/>
                    <a:pt x="1722412" y="1400870"/>
                    <a:pt x="1627590" y="1336810"/>
                  </a:cubicBezTo>
                  <a:lnTo>
                    <a:pt x="1617980" y="1328881"/>
                  </a:lnTo>
                  <a:lnTo>
                    <a:pt x="1520553" y="1381763"/>
                  </a:lnTo>
                  <a:cubicBezTo>
                    <a:pt x="1434517" y="1418153"/>
                    <a:pt x="1339924" y="1438276"/>
                    <a:pt x="1240632" y="1438276"/>
                  </a:cubicBezTo>
                  <a:cubicBezTo>
                    <a:pt x="1141340" y="1438276"/>
                    <a:pt x="1046747" y="1418153"/>
                    <a:pt x="960711" y="1381763"/>
                  </a:cubicBezTo>
                  <a:lnTo>
                    <a:pt x="847857" y="1320508"/>
                  </a:lnTo>
                  <a:lnTo>
                    <a:pt x="813066" y="1349213"/>
                  </a:lnTo>
                  <a:cubicBezTo>
                    <a:pt x="729835" y="1405443"/>
                    <a:pt x="629499" y="1438276"/>
                    <a:pt x="521494" y="1438276"/>
                  </a:cubicBezTo>
                  <a:cubicBezTo>
                    <a:pt x="233481" y="1438276"/>
                    <a:pt x="0" y="1204795"/>
                    <a:pt x="0" y="916782"/>
                  </a:cubicBezTo>
                  <a:cubicBezTo>
                    <a:pt x="0" y="628769"/>
                    <a:pt x="233481" y="395288"/>
                    <a:pt x="521494" y="395288"/>
                  </a:cubicBezTo>
                  <a:lnTo>
                    <a:pt x="597682" y="402969"/>
                  </a:lnTo>
                  <a:lnTo>
                    <a:pt x="644311" y="317061"/>
                  </a:lnTo>
                  <a:cubicBezTo>
                    <a:pt x="773546" y="125769"/>
                    <a:pt x="992401" y="0"/>
                    <a:pt x="12406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7813583" y="4602598"/>
            <a:ext cx="1229199" cy="1015892"/>
            <a:chOff x="7159682" y="2774673"/>
            <a:chExt cx="1554048" cy="1284369"/>
          </a:xfrm>
        </p:grpSpPr>
        <p:sp>
          <p:nvSpPr>
            <p:cNvPr id="51" name="Freeform: Shape 50"/>
            <p:cNvSpPr/>
            <p:nvPr/>
          </p:nvSpPr>
          <p:spPr>
            <a:xfrm rot="353867">
              <a:off x="7226762" y="3100984"/>
              <a:ext cx="1486968" cy="351294"/>
            </a:xfrm>
            <a:custGeom>
              <a:avLst/>
              <a:gdLst>
                <a:gd name="connsiteX0" fmla="*/ 501391 w 1486968"/>
                <a:gd name="connsiteY0" fmla="*/ 0 h 351294"/>
                <a:gd name="connsiteX1" fmla="*/ 1486968 w 1486968"/>
                <a:gd name="connsiteY1" fmla="*/ 351294 h 351294"/>
                <a:gd name="connsiteX2" fmla="*/ 0 w 1486968"/>
                <a:gd name="connsiteY2" fmla="*/ 351294 h 351294"/>
              </a:gdLst>
              <a:ahLst/>
              <a:cxnLst>
                <a:cxn ang="0">
                  <a:pos x="connsiteX0" y="connsiteY0"/>
                </a:cxn>
                <a:cxn ang="0">
                  <a:pos x="connsiteX1" y="connsiteY1"/>
                </a:cxn>
                <a:cxn ang="0">
                  <a:pos x="connsiteX2" y="connsiteY2"/>
                </a:cxn>
              </a:cxnLst>
              <a:rect l="l" t="t" r="r" b="b"/>
              <a:pathLst>
                <a:path w="1486968" h="351294">
                  <a:moveTo>
                    <a:pt x="501391" y="0"/>
                  </a:moveTo>
                  <a:lnTo>
                    <a:pt x="1486968" y="351294"/>
                  </a:lnTo>
                  <a:lnTo>
                    <a:pt x="0" y="3512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rot="20708099" flipH="1">
              <a:off x="7613429" y="2774673"/>
              <a:ext cx="385295" cy="501689"/>
            </a:xfrm>
            <a:custGeom>
              <a:avLst/>
              <a:gdLst>
                <a:gd name="connsiteX0" fmla="*/ 576705 w 1433451"/>
                <a:gd name="connsiteY0" fmla="*/ 1217596 h 1866484"/>
                <a:gd name="connsiteX1" fmla="*/ 596096 w 1433451"/>
                <a:gd name="connsiteY1" fmla="*/ 1219496 h 1866484"/>
                <a:gd name="connsiteX2" fmla="*/ 601425 w 1433451"/>
                <a:gd name="connsiteY2" fmla="*/ 1316747 h 1866484"/>
                <a:gd name="connsiteX3" fmla="*/ 522062 w 1433451"/>
                <a:gd name="connsiteY3" fmla="*/ 1373205 h 1866484"/>
                <a:gd name="connsiteX4" fmla="*/ 516733 w 1433451"/>
                <a:gd name="connsiteY4" fmla="*/ 1275954 h 1866484"/>
                <a:gd name="connsiteX5" fmla="*/ 576705 w 1433451"/>
                <a:gd name="connsiteY5" fmla="*/ 1217596 h 1866484"/>
                <a:gd name="connsiteX6" fmla="*/ 528944 w 1433451"/>
                <a:gd name="connsiteY6" fmla="*/ 13883 h 1866484"/>
                <a:gd name="connsiteX7" fmla="*/ 329475 w 1433451"/>
                <a:gd name="connsiteY7" fmla="*/ 176666 h 1866484"/>
                <a:gd name="connsiteX8" fmla="*/ 329475 w 1433451"/>
                <a:gd name="connsiteY8" fmla="*/ 301751 h 1866484"/>
                <a:gd name="connsiteX9" fmla="*/ 320283 w 1433451"/>
                <a:gd name="connsiteY9" fmla="*/ 298686 h 1866484"/>
                <a:gd name="connsiteX10" fmla="*/ 88784 w 1433451"/>
                <a:gd name="connsiteY10" fmla="*/ 279082 h 1866484"/>
                <a:gd name="connsiteX11" fmla="*/ 73332 w 1433451"/>
                <a:gd name="connsiteY11" fmla="*/ 400277 h 1866484"/>
                <a:gd name="connsiteX12" fmla="*/ 595082 w 1433451"/>
                <a:gd name="connsiteY12" fmla="*/ 565401 h 1866484"/>
                <a:gd name="connsiteX13" fmla="*/ 768413 w 1433451"/>
                <a:gd name="connsiteY13" fmla="*/ 1010246 h 1866484"/>
                <a:gd name="connsiteX14" fmla="*/ 775661 w 1433451"/>
                <a:gd name="connsiteY14" fmla="*/ 1063851 h 1866484"/>
                <a:gd name="connsiteX15" fmla="*/ 751330 w 1433451"/>
                <a:gd name="connsiteY15" fmla="*/ 1073568 h 1866484"/>
                <a:gd name="connsiteX16" fmla="*/ 478694 w 1433451"/>
                <a:gd name="connsiteY16" fmla="*/ 1177410 h 1866484"/>
                <a:gd name="connsiteX17" fmla="*/ 450558 w 1433451"/>
                <a:gd name="connsiteY17" fmla="*/ 1481089 h 1866484"/>
                <a:gd name="connsiteX18" fmla="*/ 1048801 w 1433451"/>
                <a:gd name="connsiteY18" fmla="*/ 1852544 h 1866484"/>
                <a:gd name="connsiteX19" fmla="*/ 1420256 w 1433451"/>
                <a:gd name="connsiteY19" fmla="*/ 1254301 h 1866484"/>
                <a:gd name="connsiteX20" fmla="*/ 1086525 w 1433451"/>
                <a:gd name="connsiteY20" fmla="*/ 911839 h 1866484"/>
                <a:gd name="connsiteX21" fmla="*/ 968757 w 1433451"/>
                <a:gd name="connsiteY21" fmla="*/ 914422 h 1866484"/>
                <a:gd name="connsiteX22" fmla="*/ 854287 w 1433451"/>
                <a:gd name="connsiteY22" fmla="*/ 1015549 h 1866484"/>
                <a:gd name="connsiteX23" fmla="*/ 836541 w 1433451"/>
                <a:gd name="connsiteY23" fmla="*/ 1030241 h 1866484"/>
                <a:gd name="connsiteX24" fmla="*/ 832182 w 1433451"/>
                <a:gd name="connsiteY24" fmla="*/ 960893 h 1866484"/>
                <a:gd name="connsiteX25" fmla="*/ 658318 w 1433451"/>
                <a:gd name="connsiteY25" fmla="*/ 497232 h 1866484"/>
                <a:gd name="connsiteX26" fmla="*/ 473870 w 1433451"/>
                <a:gd name="connsiteY26" fmla="*/ 358872 h 1866484"/>
                <a:gd name="connsiteX27" fmla="*/ 461632 w 1433451"/>
                <a:gd name="connsiteY27" fmla="*/ 353331 h 1866484"/>
                <a:gd name="connsiteX28" fmla="*/ 656069 w 1433451"/>
                <a:gd name="connsiteY28" fmla="*/ 353331 h 1866484"/>
                <a:gd name="connsiteX29" fmla="*/ 982662 w 1433451"/>
                <a:gd name="connsiteY29" fmla="*/ 176666 h 1866484"/>
                <a:gd name="connsiteX30" fmla="*/ 982662 w 1433451"/>
                <a:gd name="connsiteY30" fmla="*/ 0 h 1866484"/>
                <a:gd name="connsiteX31" fmla="*/ 656069 w 1433451"/>
                <a:gd name="connsiteY31" fmla="*/ 0 h 1866484"/>
                <a:gd name="connsiteX32" fmla="*/ 528944 w 1433451"/>
                <a:gd name="connsiteY32" fmla="*/ 13883 h 18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3451" h="1866484">
                  <a:moveTo>
                    <a:pt x="576705" y="1217596"/>
                  </a:moveTo>
                  <a:cubicBezTo>
                    <a:pt x="583644" y="1216148"/>
                    <a:pt x="590250" y="1216680"/>
                    <a:pt x="596096" y="1219496"/>
                  </a:cubicBezTo>
                  <a:cubicBezTo>
                    <a:pt x="619483" y="1230760"/>
                    <a:pt x="621869" y="1274301"/>
                    <a:pt x="601425" y="1316747"/>
                  </a:cubicBezTo>
                  <a:cubicBezTo>
                    <a:pt x="580981" y="1359193"/>
                    <a:pt x="545448" y="1384469"/>
                    <a:pt x="522062" y="1373205"/>
                  </a:cubicBezTo>
                  <a:cubicBezTo>
                    <a:pt x="498675" y="1361941"/>
                    <a:pt x="496289" y="1318400"/>
                    <a:pt x="516733" y="1275954"/>
                  </a:cubicBezTo>
                  <a:cubicBezTo>
                    <a:pt x="532066" y="1244120"/>
                    <a:pt x="555887" y="1221943"/>
                    <a:pt x="576705" y="1217596"/>
                  </a:cubicBezTo>
                  <a:close/>
                  <a:moveTo>
                    <a:pt x="528944" y="13883"/>
                  </a:moveTo>
                  <a:cubicBezTo>
                    <a:pt x="411725" y="40702"/>
                    <a:pt x="329475" y="103489"/>
                    <a:pt x="329475" y="176666"/>
                  </a:cubicBezTo>
                  <a:lnTo>
                    <a:pt x="329475" y="301751"/>
                  </a:lnTo>
                  <a:lnTo>
                    <a:pt x="320283" y="298686"/>
                  </a:lnTo>
                  <a:cubicBezTo>
                    <a:pt x="241100" y="276887"/>
                    <a:pt x="160573" y="268658"/>
                    <a:pt x="88784" y="279082"/>
                  </a:cubicBezTo>
                  <a:cubicBezTo>
                    <a:pt x="-49256" y="317099"/>
                    <a:pt x="-3750" y="407418"/>
                    <a:pt x="73332" y="400277"/>
                  </a:cubicBezTo>
                  <a:cubicBezTo>
                    <a:pt x="298357" y="368749"/>
                    <a:pt x="503664" y="461411"/>
                    <a:pt x="595082" y="565401"/>
                  </a:cubicBezTo>
                  <a:cubicBezTo>
                    <a:pt x="665074" y="645019"/>
                    <a:pt x="740623" y="850241"/>
                    <a:pt x="768413" y="1010246"/>
                  </a:cubicBezTo>
                  <a:lnTo>
                    <a:pt x="775661" y="1063851"/>
                  </a:lnTo>
                  <a:lnTo>
                    <a:pt x="751330" y="1073568"/>
                  </a:lnTo>
                  <a:cubicBezTo>
                    <a:pt x="651531" y="1103537"/>
                    <a:pt x="597498" y="1055680"/>
                    <a:pt x="478694" y="1177410"/>
                  </a:cubicBezTo>
                  <a:cubicBezTo>
                    <a:pt x="422160" y="1248681"/>
                    <a:pt x="404791" y="1327036"/>
                    <a:pt x="450558" y="1481089"/>
                  </a:cubicBezTo>
                  <a:cubicBezTo>
                    <a:pt x="534154" y="1762478"/>
                    <a:pt x="781026" y="1915170"/>
                    <a:pt x="1048801" y="1852544"/>
                  </a:cubicBezTo>
                  <a:cubicBezTo>
                    <a:pt x="1316576" y="1789918"/>
                    <a:pt x="1482882" y="1522075"/>
                    <a:pt x="1420256" y="1254301"/>
                  </a:cubicBezTo>
                  <a:cubicBezTo>
                    <a:pt x="1381115" y="1086941"/>
                    <a:pt x="1271050" y="953535"/>
                    <a:pt x="1086525" y="911839"/>
                  </a:cubicBezTo>
                  <a:cubicBezTo>
                    <a:pt x="1032559" y="905544"/>
                    <a:pt x="995718" y="907270"/>
                    <a:pt x="968757" y="914422"/>
                  </a:cubicBezTo>
                  <a:cubicBezTo>
                    <a:pt x="908096" y="930513"/>
                    <a:pt x="897450" y="974072"/>
                    <a:pt x="854287" y="1015549"/>
                  </a:cubicBezTo>
                  <a:lnTo>
                    <a:pt x="836541" y="1030241"/>
                  </a:lnTo>
                  <a:lnTo>
                    <a:pt x="832182" y="960893"/>
                  </a:lnTo>
                  <a:cubicBezTo>
                    <a:pt x="814597" y="780852"/>
                    <a:pt x="753651" y="605262"/>
                    <a:pt x="658318" y="497232"/>
                  </a:cubicBezTo>
                  <a:cubicBezTo>
                    <a:pt x="611624" y="444320"/>
                    <a:pt x="546781" y="396505"/>
                    <a:pt x="473870" y="358872"/>
                  </a:cubicBezTo>
                  <a:lnTo>
                    <a:pt x="461632" y="353331"/>
                  </a:lnTo>
                  <a:lnTo>
                    <a:pt x="656069" y="353331"/>
                  </a:lnTo>
                  <a:cubicBezTo>
                    <a:pt x="836441" y="353331"/>
                    <a:pt x="982661" y="274235"/>
                    <a:pt x="982662" y="176666"/>
                  </a:cubicBezTo>
                  <a:lnTo>
                    <a:pt x="982662" y="0"/>
                  </a:lnTo>
                  <a:lnTo>
                    <a:pt x="656069" y="0"/>
                  </a:lnTo>
                  <a:cubicBezTo>
                    <a:pt x="610976" y="0"/>
                    <a:pt x="568017" y="4944"/>
                    <a:pt x="528944" y="13883"/>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53" name="Freeform: Shape 52"/>
            <p:cNvSpPr/>
            <p:nvPr/>
          </p:nvSpPr>
          <p:spPr>
            <a:xfrm rot="353867">
              <a:off x="7159682" y="3498747"/>
              <a:ext cx="1552759" cy="560295"/>
            </a:xfrm>
            <a:custGeom>
              <a:avLst/>
              <a:gdLst>
                <a:gd name="connsiteX0" fmla="*/ 47504 w 1552759"/>
                <a:gd name="connsiteY0" fmla="*/ 459865 h 560295"/>
                <a:gd name="connsiteX1" fmla="*/ 1542860 w 1552759"/>
                <a:gd name="connsiteY1" fmla="*/ 464471 h 560295"/>
                <a:gd name="connsiteX2" fmla="*/ 1552759 w 1552759"/>
                <a:gd name="connsiteY2" fmla="*/ 560295 h 560295"/>
                <a:gd name="connsiteX3" fmla="*/ 57094 w 1552759"/>
                <a:gd name="connsiteY3" fmla="*/ 552699 h 560295"/>
                <a:gd name="connsiteX4" fmla="*/ 31845 w 1552759"/>
                <a:gd name="connsiteY4" fmla="*/ 308272 h 560295"/>
                <a:gd name="connsiteX5" fmla="*/ 1527201 w 1552759"/>
                <a:gd name="connsiteY5" fmla="*/ 312878 h 560295"/>
                <a:gd name="connsiteX6" fmla="*/ 1538136 w 1552759"/>
                <a:gd name="connsiteY6" fmla="*/ 418737 h 560295"/>
                <a:gd name="connsiteX7" fmla="*/ 42780 w 1552759"/>
                <a:gd name="connsiteY7" fmla="*/ 414130 h 560295"/>
                <a:gd name="connsiteX8" fmla="*/ 16185 w 1552759"/>
                <a:gd name="connsiteY8" fmla="*/ 156678 h 560295"/>
                <a:gd name="connsiteX9" fmla="*/ 1511541 w 1552759"/>
                <a:gd name="connsiteY9" fmla="*/ 161285 h 560295"/>
                <a:gd name="connsiteX10" fmla="*/ 1522476 w 1552759"/>
                <a:gd name="connsiteY10" fmla="*/ 267144 h 560295"/>
                <a:gd name="connsiteX11" fmla="*/ 27120 w 1552759"/>
                <a:gd name="connsiteY11" fmla="*/ 262537 h 560295"/>
                <a:gd name="connsiteX12" fmla="*/ 0 w 1552759"/>
                <a:gd name="connsiteY12" fmla="*/ 0 h 560295"/>
                <a:gd name="connsiteX13" fmla="*/ 1495665 w 1552759"/>
                <a:gd name="connsiteY13" fmla="*/ 7596 h 560295"/>
                <a:gd name="connsiteX14" fmla="*/ 1506817 w 1552759"/>
                <a:gd name="connsiteY14" fmla="*/ 115550 h 560295"/>
                <a:gd name="connsiteX15" fmla="*/ 11460 w 1552759"/>
                <a:gd name="connsiteY15" fmla="*/ 110944 h 5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2759" h="560295">
                  <a:moveTo>
                    <a:pt x="47504" y="459865"/>
                  </a:moveTo>
                  <a:lnTo>
                    <a:pt x="1542860" y="464471"/>
                  </a:lnTo>
                  <a:lnTo>
                    <a:pt x="1552759" y="560295"/>
                  </a:lnTo>
                  <a:lnTo>
                    <a:pt x="57094" y="552699"/>
                  </a:lnTo>
                  <a:close/>
                  <a:moveTo>
                    <a:pt x="31845" y="308272"/>
                  </a:moveTo>
                  <a:lnTo>
                    <a:pt x="1527201" y="312878"/>
                  </a:lnTo>
                  <a:lnTo>
                    <a:pt x="1538136" y="418737"/>
                  </a:lnTo>
                  <a:lnTo>
                    <a:pt x="42780" y="414130"/>
                  </a:lnTo>
                  <a:close/>
                  <a:moveTo>
                    <a:pt x="16185" y="156678"/>
                  </a:moveTo>
                  <a:lnTo>
                    <a:pt x="1511541" y="161285"/>
                  </a:lnTo>
                  <a:lnTo>
                    <a:pt x="1522476" y="267144"/>
                  </a:lnTo>
                  <a:lnTo>
                    <a:pt x="27120" y="262537"/>
                  </a:lnTo>
                  <a:close/>
                  <a:moveTo>
                    <a:pt x="0" y="0"/>
                  </a:moveTo>
                  <a:lnTo>
                    <a:pt x="1495665" y="7596"/>
                  </a:lnTo>
                  <a:lnTo>
                    <a:pt x="1506817" y="115550"/>
                  </a:lnTo>
                  <a:lnTo>
                    <a:pt x="11460" y="110944"/>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9935468" y="4827373"/>
            <a:ext cx="850140" cy="857488"/>
            <a:chOff x="913058" y="4064523"/>
            <a:chExt cx="1247775" cy="1258559"/>
          </a:xfrm>
        </p:grpSpPr>
        <p:sp>
          <p:nvSpPr>
            <p:cNvPr id="55" name="Freeform: Shape 54"/>
            <p:cNvSpPr/>
            <p:nvPr/>
          </p:nvSpPr>
          <p:spPr>
            <a:xfrm>
              <a:off x="924475" y="4237232"/>
              <a:ext cx="1228725" cy="1085850"/>
            </a:xfrm>
            <a:custGeom>
              <a:avLst/>
              <a:gdLst>
                <a:gd name="connsiteX0" fmla="*/ 1232284 w 1228725"/>
                <a:gd name="connsiteY0" fmla="*/ 840126 h 1085850"/>
                <a:gd name="connsiteX1" fmla="*/ 1132271 w 1228725"/>
                <a:gd name="connsiteY1" fmla="*/ 181949 h 1085850"/>
                <a:gd name="connsiteX2" fmla="*/ 1054166 w 1228725"/>
                <a:gd name="connsiteY2" fmla="*/ 76221 h 1085850"/>
                <a:gd name="connsiteX3" fmla="*/ 428374 w 1228725"/>
                <a:gd name="connsiteY3" fmla="*/ 8594 h 1085850"/>
                <a:gd name="connsiteX4" fmla="*/ 191201 w 1228725"/>
                <a:gd name="connsiteY4" fmla="*/ 72411 h 1085850"/>
                <a:gd name="connsiteX5" fmla="*/ 103571 w 1228725"/>
                <a:gd name="connsiteY5" fmla="*/ 191474 h 1085850"/>
                <a:gd name="connsiteX6" fmla="*/ 7369 w 1228725"/>
                <a:gd name="connsiteY6" fmla="*/ 850604 h 1085850"/>
                <a:gd name="connsiteX7" fmla="*/ 106429 w 1228725"/>
                <a:gd name="connsiteY7" fmla="*/ 1001099 h 1085850"/>
                <a:gd name="connsiteX8" fmla="*/ 1120841 w 1228725"/>
                <a:gd name="connsiteY8" fmla="*/ 1004909 h 1085850"/>
                <a:gd name="connsiteX9" fmla="*/ 1232284 w 1228725"/>
                <a:gd name="connsiteY9" fmla="*/ 840126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5" h="1085850">
                  <a:moveTo>
                    <a:pt x="1232284" y="840126"/>
                  </a:moveTo>
                  <a:cubicBezTo>
                    <a:pt x="1228474" y="828696"/>
                    <a:pt x="1138939" y="249576"/>
                    <a:pt x="1132271" y="181949"/>
                  </a:cubicBezTo>
                  <a:cubicBezTo>
                    <a:pt x="1127509" y="129561"/>
                    <a:pt x="1099886" y="95271"/>
                    <a:pt x="1054166" y="76221"/>
                  </a:cubicBezTo>
                  <a:cubicBezTo>
                    <a:pt x="802706" y="-30459"/>
                    <a:pt x="462664" y="4784"/>
                    <a:pt x="428374" y="8594"/>
                  </a:cubicBezTo>
                  <a:cubicBezTo>
                    <a:pt x="345506" y="17166"/>
                    <a:pt x="266449" y="36216"/>
                    <a:pt x="191201" y="72411"/>
                  </a:cubicBezTo>
                  <a:cubicBezTo>
                    <a:pt x="139766" y="97176"/>
                    <a:pt x="108334" y="132419"/>
                    <a:pt x="103571" y="191474"/>
                  </a:cubicBezTo>
                  <a:cubicBezTo>
                    <a:pt x="98809" y="242909"/>
                    <a:pt x="7369" y="838221"/>
                    <a:pt x="7369" y="850604"/>
                  </a:cubicBezTo>
                  <a:cubicBezTo>
                    <a:pt x="-7871" y="968714"/>
                    <a:pt x="-9776" y="962046"/>
                    <a:pt x="106429" y="1001099"/>
                  </a:cubicBezTo>
                  <a:cubicBezTo>
                    <a:pt x="443614" y="1116351"/>
                    <a:pt x="782704" y="1116351"/>
                    <a:pt x="1120841" y="1004909"/>
                  </a:cubicBezTo>
                  <a:cubicBezTo>
                    <a:pt x="1243714" y="962999"/>
                    <a:pt x="1242761" y="960141"/>
                    <a:pt x="1232284" y="840126"/>
                  </a:cubicBezTo>
                  <a:close/>
                </a:path>
              </a:pathLst>
            </a:custGeom>
            <a:solidFill>
              <a:schemeClr val="accent4">
                <a:lumMod val="40000"/>
                <a:lumOff val="60000"/>
              </a:schemeClr>
            </a:solidFill>
            <a:ln w="9525" cap="flat">
              <a:noFill/>
              <a:prstDash val="solid"/>
              <a:miter/>
            </a:ln>
          </p:spPr>
          <p:txBody>
            <a:bodyPr rtlCol="0" anchor="ctr"/>
            <a:lstStyle/>
            <a:p>
              <a:endParaRPr lang="en-US"/>
            </a:p>
          </p:txBody>
        </p:sp>
        <p:sp>
          <p:nvSpPr>
            <p:cNvPr id="56" name="Freeform: Shape 55"/>
            <p:cNvSpPr/>
            <p:nvPr/>
          </p:nvSpPr>
          <p:spPr>
            <a:xfrm>
              <a:off x="913058" y="4969726"/>
              <a:ext cx="1247775" cy="161925"/>
            </a:xfrm>
            <a:custGeom>
              <a:avLst/>
              <a:gdLst>
                <a:gd name="connsiteX0" fmla="*/ 34026 w 1247775"/>
                <a:gd name="connsiteY0" fmla="*/ 0 h 161925"/>
                <a:gd name="connsiteX1" fmla="*/ 109274 w 1247775"/>
                <a:gd name="connsiteY1" fmla="*/ 80963 h 161925"/>
                <a:gd name="connsiteX2" fmla="*/ 1175122 w 1247775"/>
                <a:gd name="connsiteY2" fmla="*/ 74295 h 161925"/>
                <a:gd name="connsiteX3" fmla="*/ 1247512 w 1247775"/>
                <a:gd name="connsiteY3" fmla="*/ 150495 h 161925"/>
                <a:gd name="connsiteX4" fmla="*/ 1175122 w 1247775"/>
                <a:gd name="connsiteY4" fmla="*/ 103823 h 161925"/>
                <a:gd name="connsiteX5" fmla="*/ 27359 w 1247775"/>
                <a:gd name="connsiteY5" fmla="*/ 89535 h 161925"/>
                <a:gd name="connsiteX6" fmla="*/ 34026 w 124777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7775" h="161925">
                  <a:moveTo>
                    <a:pt x="34026" y="0"/>
                  </a:moveTo>
                  <a:cubicBezTo>
                    <a:pt x="22596" y="60960"/>
                    <a:pt x="47361" y="68580"/>
                    <a:pt x="109274" y="80963"/>
                  </a:cubicBezTo>
                  <a:cubicBezTo>
                    <a:pt x="465509" y="150495"/>
                    <a:pt x="819839" y="150495"/>
                    <a:pt x="1175122" y="74295"/>
                  </a:cubicBezTo>
                  <a:cubicBezTo>
                    <a:pt x="1234177" y="68580"/>
                    <a:pt x="1272277" y="81915"/>
                    <a:pt x="1247512" y="150495"/>
                  </a:cubicBezTo>
                  <a:cubicBezTo>
                    <a:pt x="1242749" y="103823"/>
                    <a:pt x="1223699" y="93345"/>
                    <a:pt x="1175122" y="103823"/>
                  </a:cubicBezTo>
                  <a:cubicBezTo>
                    <a:pt x="792216" y="184785"/>
                    <a:pt x="408359" y="182880"/>
                    <a:pt x="27359" y="89535"/>
                  </a:cubicBezTo>
                  <a:cubicBezTo>
                    <a:pt x="-25981" y="53340"/>
                    <a:pt x="11166" y="29528"/>
                    <a:pt x="34026" y="0"/>
                  </a:cubicBezTo>
                  <a:close/>
                </a:path>
              </a:pathLst>
            </a:custGeom>
            <a:solidFill>
              <a:schemeClr val="accent4"/>
            </a:solidFill>
            <a:ln w="9525" cap="flat">
              <a:noFill/>
              <a:prstDash val="solid"/>
              <a:miter/>
            </a:ln>
          </p:spPr>
          <p:txBody>
            <a:bodyPr rtlCol="0" anchor="ctr"/>
            <a:lstStyle/>
            <a:p>
              <a:endParaRPr lang="en-US"/>
            </a:p>
          </p:txBody>
        </p:sp>
        <p:sp>
          <p:nvSpPr>
            <p:cNvPr id="57" name="Freeform: Shape 56"/>
            <p:cNvSpPr/>
            <p:nvPr/>
          </p:nvSpPr>
          <p:spPr>
            <a:xfrm>
              <a:off x="1117582" y="4299166"/>
              <a:ext cx="847725" cy="180975"/>
            </a:xfrm>
            <a:custGeom>
              <a:avLst/>
              <a:gdLst>
                <a:gd name="connsiteX0" fmla="*/ 849630 w 847725"/>
                <a:gd name="connsiteY0" fmla="*/ 91440 h 180975"/>
                <a:gd name="connsiteX1" fmla="*/ 424815 w 847725"/>
                <a:gd name="connsiteY1" fmla="*/ 182880 h 180975"/>
                <a:gd name="connsiteX2" fmla="*/ 0 w 847725"/>
                <a:gd name="connsiteY2" fmla="*/ 91440 h 180975"/>
                <a:gd name="connsiteX3" fmla="*/ 424815 w 847725"/>
                <a:gd name="connsiteY3" fmla="*/ 0 h 180975"/>
                <a:gd name="connsiteX4" fmla="*/ 849630 w 847725"/>
                <a:gd name="connsiteY4" fmla="*/ 9144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725" h="180975">
                  <a:moveTo>
                    <a:pt x="849630" y="91440"/>
                  </a:moveTo>
                  <a:cubicBezTo>
                    <a:pt x="849630" y="141941"/>
                    <a:pt x="659434" y="182880"/>
                    <a:pt x="424815" y="182880"/>
                  </a:cubicBezTo>
                  <a:cubicBezTo>
                    <a:pt x="190196" y="182880"/>
                    <a:pt x="0" y="141941"/>
                    <a:pt x="0" y="91440"/>
                  </a:cubicBezTo>
                  <a:cubicBezTo>
                    <a:pt x="0" y="40939"/>
                    <a:pt x="190196" y="0"/>
                    <a:pt x="424815" y="0"/>
                  </a:cubicBezTo>
                  <a:cubicBezTo>
                    <a:pt x="659434" y="0"/>
                    <a:pt x="849630" y="40939"/>
                    <a:pt x="849630" y="91440"/>
                  </a:cubicBezTo>
                  <a:close/>
                </a:path>
              </a:pathLst>
            </a:custGeom>
            <a:solidFill>
              <a:schemeClr val="accent4"/>
            </a:solidFill>
            <a:ln w="9525" cap="flat">
              <a:noFill/>
              <a:prstDash val="solid"/>
              <a:miter/>
            </a:ln>
          </p:spPr>
          <p:txBody>
            <a:bodyPr rtlCol="0" anchor="ctr"/>
            <a:lstStyle/>
            <a:p>
              <a:endParaRPr lang="en-US"/>
            </a:p>
          </p:txBody>
        </p:sp>
        <p:sp>
          <p:nvSpPr>
            <p:cNvPr id="58" name="Freeform: Shape 57"/>
            <p:cNvSpPr/>
            <p:nvPr/>
          </p:nvSpPr>
          <p:spPr>
            <a:xfrm>
              <a:off x="945764" y="4769701"/>
              <a:ext cx="1190625" cy="161925"/>
            </a:xfrm>
            <a:custGeom>
              <a:avLst/>
              <a:gdLst>
                <a:gd name="connsiteX0" fmla="*/ 32752 w 1190625"/>
                <a:gd name="connsiteY0" fmla="*/ 0 h 161925"/>
                <a:gd name="connsiteX1" fmla="*/ 104190 w 1190625"/>
                <a:gd name="connsiteY1" fmla="*/ 80963 h 161925"/>
                <a:gd name="connsiteX2" fmla="*/ 1117650 w 1190625"/>
                <a:gd name="connsiteY2" fmla="*/ 74295 h 161925"/>
                <a:gd name="connsiteX3" fmla="*/ 1186230 w 1190625"/>
                <a:gd name="connsiteY3" fmla="*/ 150495 h 161925"/>
                <a:gd name="connsiteX4" fmla="*/ 1116698 w 1190625"/>
                <a:gd name="connsiteY4" fmla="*/ 103823 h 161925"/>
                <a:gd name="connsiteX5" fmla="*/ 25132 w 1190625"/>
                <a:gd name="connsiteY5" fmla="*/ 89535 h 161925"/>
                <a:gd name="connsiteX6" fmla="*/ 32752 w 1190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625" h="161925">
                  <a:moveTo>
                    <a:pt x="32752" y="0"/>
                  </a:moveTo>
                  <a:cubicBezTo>
                    <a:pt x="22275" y="60960"/>
                    <a:pt x="45135" y="68580"/>
                    <a:pt x="104190" y="80963"/>
                  </a:cubicBezTo>
                  <a:cubicBezTo>
                    <a:pt x="443280" y="150495"/>
                    <a:pt x="780465" y="150495"/>
                    <a:pt x="1117650" y="74295"/>
                  </a:cubicBezTo>
                  <a:cubicBezTo>
                    <a:pt x="1173848" y="68580"/>
                    <a:pt x="1210043" y="81915"/>
                    <a:pt x="1186230" y="150495"/>
                  </a:cubicBezTo>
                  <a:cubicBezTo>
                    <a:pt x="1181468" y="103823"/>
                    <a:pt x="1163370" y="93345"/>
                    <a:pt x="1116698" y="103823"/>
                  </a:cubicBezTo>
                  <a:cubicBezTo>
                    <a:pt x="751890" y="184785"/>
                    <a:pt x="388035" y="182880"/>
                    <a:pt x="25132" y="89535"/>
                  </a:cubicBezTo>
                  <a:cubicBezTo>
                    <a:pt x="-24398" y="53340"/>
                    <a:pt x="10845" y="30480"/>
                    <a:pt x="32752" y="0"/>
                  </a:cubicBezTo>
                  <a:close/>
                </a:path>
              </a:pathLst>
            </a:custGeom>
            <a:solidFill>
              <a:schemeClr val="accent4"/>
            </a:solidFill>
            <a:ln w="9525" cap="flat">
              <a:noFill/>
              <a:prstDash val="solid"/>
              <a:miter/>
            </a:ln>
          </p:spPr>
          <p:txBody>
            <a:bodyPr rtlCol="0" anchor="ctr"/>
            <a:lstStyle/>
            <a:p>
              <a:endParaRPr lang="en-US"/>
            </a:p>
          </p:txBody>
        </p:sp>
        <p:sp>
          <p:nvSpPr>
            <p:cNvPr id="59" name="Freeform: Shape 58"/>
            <p:cNvSpPr/>
            <p:nvPr/>
          </p:nvSpPr>
          <p:spPr>
            <a:xfrm>
              <a:off x="973940" y="4570629"/>
              <a:ext cx="1133475" cy="161925"/>
            </a:xfrm>
            <a:custGeom>
              <a:avLst/>
              <a:gdLst>
                <a:gd name="connsiteX0" fmla="*/ 31247 w 1133475"/>
                <a:gd name="connsiteY0" fmla="*/ 0 h 161925"/>
                <a:gd name="connsiteX1" fmla="*/ 98874 w 1133475"/>
                <a:gd name="connsiteY1" fmla="*/ 80963 h 161925"/>
                <a:gd name="connsiteX2" fmla="*/ 1061852 w 1133475"/>
                <a:gd name="connsiteY2" fmla="*/ 74295 h 161925"/>
                <a:gd name="connsiteX3" fmla="*/ 1126622 w 1133475"/>
                <a:gd name="connsiteY3" fmla="*/ 150495 h 161925"/>
                <a:gd name="connsiteX4" fmla="*/ 1060899 w 1133475"/>
                <a:gd name="connsiteY4" fmla="*/ 103822 h 161925"/>
                <a:gd name="connsiteX5" fmla="*/ 23627 w 1133475"/>
                <a:gd name="connsiteY5" fmla="*/ 89535 h 161925"/>
                <a:gd name="connsiteX6" fmla="*/ 31247 w 113347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475" h="161925">
                  <a:moveTo>
                    <a:pt x="31247" y="0"/>
                  </a:moveTo>
                  <a:cubicBezTo>
                    <a:pt x="21722" y="60960"/>
                    <a:pt x="42677" y="68580"/>
                    <a:pt x="98874" y="80963"/>
                  </a:cubicBezTo>
                  <a:cubicBezTo>
                    <a:pt x="420819" y="150495"/>
                    <a:pt x="740859" y="150495"/>
                    <a:pt x="1061852" y="74295"/>
                  </a:cubicBezTo>
                  <a:cubicBezTo>
                    <a:pt x="1115192" y="68580"/>
                    <a:pt x="1149482" y="81915"/>
                    <a:pt x="1126622" y="150495"/>
                  </a:cubicBezTo>
                  <a:cubicBezTo>
                    <a:pt x="1121859" y="103822"/>
                    <a:pt x="1104714" y="93345"/>
                    <a:pt x="1060899" y="103822"/>
                  </a:cubicBezTo>
                  <a:cubicBezTo>
                    <a:pt x="714189" y="184785"/>
                    <a:pt x="368432" y="182880"/>
                    <a:pt x="23627" y="89535"/>
                  </a:cubicBezTo>
                  <a:cubicBezTo>
                    <a:pt x="-23046" y="53340"/>
                    <a:pt x="10292" y="29528"/>
                    <a:pt x="31247" y="0"/>
                  </a:cubicBezTo>
                  <a:close/>
                </a:path>
              </a:pathLst>
            </a:custGeom>
            <a:solidFill>
              <a:schemeClr val="accent4"/>
            </a:solidFill>
            <a:ln w="9525" cap="flat">
              <a:noFill/>
              <a:prstDash val="solid"/>
              <a:miter/>
            </a:ln>
          </p:spPr>
          <p:txBody>
            <a:bodyPr rtlCol="0" anchor="ctr"/>
            <a:lstStyle/>
            <a:p>
              <a:endParaRPr lang="en-US" dirty="0"/>
            </a:p>
          </p:txBody>
        </p:sp>
        <p:sp>
          <p:nvSpPr>
            <p:cNvPr id="60" name="Freeform: Shape 59"/>
            <p:cNvSpPr/>
            <p:nvPr/>
          </p:nvSpPr>
          <p:spPr>
            <a:xfrm>
              <a:off x="1420465" y="4064523"/>
              <a:ext cx="342900" cy="342900"/>
            </a:xfrm>
            <a:custGeom>
              <a:avLst/>
              <a:gdLst>
                <a:gd name="connsiteX0" fmla="*/ 273379 w 342900"/>
                <a:gd name="connsiteY0" fmla="*/ 208925 h 342900"/>
                <a:gd name="connsiteX1" fmla="*/ 248614 w 342900"/>
                <a:gd name="connsiteY1" fmla="*/ 128915 h 342900"/>
                <a:gd name="connsiteX2" fmla="*/ 176224 w 342900"/>
                <a:gd name="connsiteY2" fmla="*/ 117485 h 342900"/>
                <a:gd name="connsiteX3" fmla="*/ 220991 w 342900"/>
                <a:gd name="connsiteY3" fmla="*/ 46048 h 342900"/>
                <a:gd name="connsiteX4" fmla="*/ 334339 w 342900"/>
                <a:gd name="connsiteY4" fmla="*/ 28903 h 342900"/>
                <a:gd name="connsiteX5" fmla="*/ 334339 w 342900"/>
                <a:gd name="connsiteY5" fmla="*/ 4138 h 342900"/>
                <a:gd name="connsiteX6" fmla="*/ 209561 w 342900"/>
                <a:gd name="connsiteY6" fmla="*/ 30808 h 342900"/>
                <a:gd name="connsiteX7" fmla="*/ 160031 w 342900"/>
                <a:gd name="connsiteY7" fmla="*/ 116533 h 342900"/>
                <a:gd name="connsiteX8" fmla="*/ 155269 w 342900"/>
                <a:gd name="connsiteY8" fmla="*/ 115580 h 342900"/>
                <a:gd name="connsiteX9" fmla="*/ 69544 w 342900"/>
                <a:gd name="connsiteY9" fmla="*/ 93673 h 342900"/>
                <a:gd name="connsiteX10" fmla="*/ 11 w 342900"/>
                <a:gd name="connsiteY10" fmla="*/ 205115 h 342900"/>
                <a:gd name="connsiteX11" fmla="*/ 134314 w 342900"/>
                <a:gd name="connsiteY11" fmla="*/ 344180 h 342900"/>
                <a:gd name="connsiteX12" fmla="*/ 273379 w 342900"/>
                <a:gd name="connsiteY12" fmla="*/ 20892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 h="342900">
                  <a:moveTo>
                    <a:pt x="273379" y="208925"/>
                  </a:moveTo>
                  <a:cubicBezTo>
                    <a:pt x="277189" y="165110"/>
                    <a:pt x="267664" y="145108"/>
                    <a:pt x="248614" y="128915"/>
                  </a:cubicBezTo>
                  <a:cubicBezTo>
                    <a:pt x="213371" y="105103"/>
                    <a:pt x="200036" y="116533"/>
                    <a:pt x="176224" y="117485"/>
                  </a:cubicBezTo>
                  <a:cubicBezTo>
                    <a:pt x="187654" y="88910"/>
                    <a:pt x="205751" y="58430"/>
                    <a:pt x="220991" y="46048"/>
                  </a:cubicBezTo>
                  <a:cubicBezTo>
                    <a:pt x="242899" y="27950"/>
                    <a:pt x="288619" y="15568"/>
                    <a:pt x="334339" y="28903"/>
                  </a:cubicBezTo>
                  <a:cubicBezTo>
                    <a:pt x="350531" y="32713"/>
                    <a:pt x="361961" y="15568"/>
                    <a:pt x="334339" y="4138"/>
                  </a:cubicBezTo>
                  <a:cubicBezTo>
                    <a:pt x="295286" y="-7292"/>
                    <a:pt x="239089" y="6043"/>
                    <a:pt x="209561" y="30808"/>
                  </a:cubicBezTo>
                  <a:cubicBezTo>
                    <a:pt x="186701" y="48905"/>
                    <a:pt x="169556" y="81290"/>
                    <a:pt x="160031" y="116533"/>
                  </a:cubicBezTo>
                  <a:cubicBezTo>
                    <a:pt x="158126" y="116533"/>
                    <a:pt x="157174" y="115580"/>
                    <a:pt x="155269" y="115580"/>
                  </a:cubicBezTo>
                  <a:cubicBezTo>
                    <a:pt x="116216" y="106055"/>
                    <a:pt x="125741" y="74623"/>
                    <a:pt x="69544" y="93673"/>
                  </a:cubicBezTo>
                  <a:cubicBezTo>
                    <a:pt x="22871" y="115580"/>
                    <a:pt x="964" y="157490"/>
                    <a:pt x="11" y="205115"/>
                  </a:cubicBezTo>
                  <a:cubicBezTo>
                    <a:pt x="-941" y="280363"/>
                    <a:pt x="59066" y="342275"/>
                    <a:pt x="134314" y="344180"/>
                  </a:cubicBezTo>
                  <a:cubicBezTo>
                    <a:pt x="210514" y="345133"/>
                    <a:pt x="267664" y="289888"/>
                    <a:pt x="273379" y="208925"/>
                  </a:cubicBezTo>
                  <a:close/>
                </a:path>
              </a:pathLst>
            </a:custGeom>
            <a:solidFill>
              <a:schemeClr val="accent4">
                <a:lumMod val="75000"/>
              </a:schemeClr>
            </a:solidFill>
            <a:ln w="9525" cap="flat">
              <a:noFill/>
              <a:prstDash val="solid"/>
              <a:miter/>
            </a:ln>
          </p:spPr>
          <p:txBody>
            <a:bodyPr rtlCol="0" anchor="ctr"/>
            <a:lstStyle/>
            <a:p>
              <a:endParaRPr lang="en-US"/>
            </a:p>
          </p:txBody>
        </p:sp>
      </p:grpSp>
      <p:sp>
        <p:nvSpPr>
          <p:cNvPr id="61" name="Rectangle 60"/>
          <p:cNvSpPr/>
          <p:nvPr/>
        </p:nvSpPr>
        <p:spPr>
          <a:xfrm>
            <a:off x="8693161" y="2967469"/>
            <a:ext cx="2132447" cy="830997"/>
          </a:xfrm>
          <a:prstGeom prst="rect">
            <a:avLst/>
          </a:prstGeom>
        </p:spPr>
        <p:txBody>
          <a:bodyPr wrap="square">
            <a:spAutoFit/>
          </a:bodyPr>
          <a:lstStyle/>
          <a:p>
            <a:pPr algn="ctr"/>
            <a:r>
              <a:rPr lang="sr-Cyrl-RS" sz="2400" b="1" dirty="0" smtClean="0">
                <a:solidFill>
                  <a:schemeClr val="bg1"/>
                </a:solidFill>
              </a:rPr>
              <a:t>ПЕКАРА ,,КОД ЖИКЕ’’</a:t>
            </a:r>
            <a:endParaRPr lang="en-US" sz="2400" b="1" dirty="0">
              <a:solidFill>
                <a:schemeClr val="bg1"/>
              </a:solidFill>
            </a:endParaRPr>
          </a:p>
        </p:txBody>
      </p:sp>
      <p:sp>
        <p:nvSpPr>
          <p:cNvPr id="25" name="TextBox 24"/>
          <p:cNvSpPr txBox="1"/>
          <p:nvPr/>
        </p:nvSpPr>
        <p:spPr>
          <a:xfrm>
            <a:off x="491222" y="1603642"/>
            <a:ext cx="6858702" cy="2031325"/>
          </a:xfrm>
          <a:prstGeom prst="rect">
            <a:avLst/>
          </a:prstGeom>
          <a:noFill/>
        </p:spPr>
        <p:txBody>
          <a:bodyPr wrap="square" rtlCol="0">
            <a:spAutoFit/>
          </a:bodyPr>
          <a:lstStyle/>
          <a:p>
            <a:pPr algn="just"/>
            <a:r>
              <a:rPr lang="sr-Cyrl-RS" altLang="ko-KR" dirty="0" smtClean="0">
                <a:solidFill>
                  <a:schemeClr val="tx1">
                    <a:lumMod val="75000"/>
                    <a:lumOff val="25000"/>
                  </a:schemeClr>
                </a:solidFill>
                <a:cs typeface="Arial" panose="020B0604020202020204" pitchFamily="34" charset="0"/>
              </a:rPr>
              <a:t>Један од социјалних партнера где ученици обављају део практичне наставе је пекара ,,Код Жике’’. Током наставе на даљину, ученици су могли да им се обрате за све недоумице при изради хлебова. Ја сам их замилила да ми пошаљу слике производа и направе кратак филм са операцијама које ученици најтеже савладају, округло и завршно обликовање.</a:t>
            </a:r>
            <a:endParaRPr lang="sr-Latn-RS" altLang="ko-KR" dirty="0" smtClean="0">
              <a:solidFill>
                <a:schemeClr val="tx1">
                  <a:lumMod val="75000"/>
                  <a:lumOff val="25000"/>
                </a:schemeClr>
              </a:solidFill>
              <a:cs typeface="Arial" panose="020B0604020202020204" pitchFamily="34" charset="0"/>
            </a:endParaRPr>
          </a:p>
          <a:p>
            <a:pPr algn="just"/>
            <a:r>
              <a:rPr lang="sr-Cyrl-RS" altLang="ko-KR" dirty="0" smtClean="0">
                <a:solidFill>
                  <a:schemeClr val="accent2"/>
                </a:solidFill>
                <a:cs typeface="Arial" panose="020B0604020202020204" pitchFamily="34" charset="0"/>
              </a:rPr>
              <a:t> </a:t>
            </a:r>
            <a:r>
              <a:rPr lang="en-US" altLang="ko-KR" dirty="0" smtClean="0">
                <a:solidFill>
                  <a:schemeClr val="accent2"/>
                </a:solidFill>
                <a:cs typeface="Arial" panose="020B0604020202020204" pitchFamily="34" charset="0"/>
                <a:hlinkClick r:id="rId2"/>
              </a:rPr>
              <a:t>https://animoto.com/play/lo1evohCUOe0KYfUVqNQZw</a:t>
            </a:r>
            <a:endParaRPr lang="ko-KR" altLang="en-US" dirty="0">
              <a:solidFill>
                <a:schemeClr val="accent2"/>
              </a:solidFill>
              <a:cs typeface="Arial" panose="020B0604020202020204" pitchFamily="34" charset="0"/>
            </a:endParaRPr>
          </a:p>
        </p:txBody>
      </p:sp>
      <p:sp>
        <p:nvSpPr>
          <p:cNvPr id="29" name="TextBox 28"/>
          <p:cNvSpPr txBox="1"/>
          <p:nvPr/>
        </p:nvSpPr>
        <p:spPr>
          <a:xfrm>
            <a:off x="655984" y="5310766"/>
            <a:ext cx="4705280" cy="276999"/>
          </a:xfrm>
          <a:prstGeom prst="rect">
            <a:avLst/>
          </a:prstGeom>
          <a:noFill/>
        </p:spPr>
        <p:txBody>
          <a:bodyPr wrap="square" rtlCol="0">
            <a:spAutoFit/>
          </a:bodyPr>
          <a:lstStyle/>
          <a:p>
            <a:pPr algn="r"/>
            <a:r>
              <a:rPr lang="en-US" altLang="ko-KR" sz="1200" dirty="0" smtClean="0">
                <a:solidFill>
                  <a:schemeClr val="tx1">
                    <a:lumMod val="75000"/>
                    <a:lumOff val="25000"/>
                  </a:schemeClr>
                </a:solidFill>
                <a:cs typeface="Arial" panose="020B0604020202020204" pitchFamily="34" charset="0"/>
              </a:rPr>
              <a:t>.    </a:t>
            </a:r>
            <a:endParaRPr lang="en-US" altLang="ko-KR" sz="1200" dirty="0">
              <a:solidFill>
                <a:schemeClr val="tx1">
                  <a:lumMod val="75000"/>
                  <a:lumOff val="25000"/>
                </a:schemeClr>
              </a:solidFill>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87" y="3798466"/>
            <a:ext cx="6671842" cy="26123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0488" y="267396"/>
            <a:ext cx="6013073" cy="1077218"/>
          </a:xfrm>
          <a:prstGeom prst="rect">
            <a:avLst/>
          </a:prstGeom>
          <a:noFill/>
        </p:spPr>
        <p:txBody>
          <a:bodyPr wrap="square" rtlCol="0" anchor="ctr">
            <a:spAutoFit/>
          </a:bodyPr>
          <a:lstStyle/>
          <a:p>
            <a:pPr algn="dist"/>
            <a:r>
              <a:rPr lang="sr-Cyrl-RS" altLang="ko-KR" sz="3200" b="1" dirty="0" smtClean="0">
                <a:solidFill>
                  <a:schemeClr val="bg1"/>
                </a:solidFill>
                <a:latin typeface="+mj-lt"/>
                <a:cs typeface="Arial" panose="020B0604020202020204" pitchFamily="34" charset="0"/>
              </a:rPr>
              <a:t>ТЕХНОЛОШКА ШЕМА </a:t>
            </a:r>
          </a:p>
          <a:p>
            <a:pPr algn="dist"/>
            <a:r>
              <a:rPr lang="sr-Cyrl-RS" altLang="ko-KR" sz="3200" b="1" dirty="0" smtClean="0">
                <a:solidFill>
                  <a:schemeClr val="bg1"/>
                </a:solidFill>
                <a:latin typeface="+mj-lt"/>
                <a:cs typeface="Arial" panose="020B0604020202020204" pitchFamily="34" charset="0"/>
              </a:rPr>
              <a:t>ПРОИЗВОДЊЕ ХЛЕБА</a:t>
            </a:r>
            <a:endParaRPr lang="en-US" altLang="ko-KR" sz="3200" b="1" dirty="0">
              <a:solidFill>
                <a:schemeClr val="bg1"/>
              </a:solidFill>
              <a:latin typeface="+mj-lt"/>
              <a:cs typeface="Arial" panose="020B0604020202020204" pitchFamily="34" charset="0"/>
            </a:endParaRPr>
          </a:p>
        </p:txBody>
      </p:sp>
      <p:sp>
        <p:nvSpPr>
          <p:cNvPr id="4" name="TextBox 3"/>
          <p:cNvSpPr txBox="1"/>
          <p:nvPr/>
        </p:nvSpPr>
        <p:spPr>
          <a:xfrm>
            <a:off x="7440016" y="1632914"/>
            <a:ext cx="4253545" cy="307777"/>
          </a:xfrm>
          <a:prstGeom prst="rect">
            <a:avLst/>
          </a:prstGeom>
          <a:noFill/>
        </p:spPr>
        <p:txBody>
          <a:bodyPr wrap="square" rtlCol="0">
            <a:spAutoFit/>
          </a:bodyPr>
          <a:lstStyle/>
          <a:p>
            <a:pPr algn="dist"/>
            <a:r>
              <a:rPr lang="en-US" altLang="ko-KR" sz="1400" b="0" dirty="0" smtClean="0">
                <a:solidFill>
                  <a:schemeClr val="bg1"/>
                </a:solidFill>
                <a:ea typeface="FZShuTi" pitchFamily="2" charset="-122"/>
                <a:cs typeface="Arial" panose="020B0604020202020204" pitchFamily="34" charset="0"/>
              </a:rPr>
              <a:t>.   </a:t>
            </a:r>
            <a:endParaRPr lang="ko-KR" altLang="en-US" sz="1400" b="0" dirty="0">
              <a:solidFill>
                <a:schemeClr val="bg1"/>
              </a:solidFill>
              <a:cs typeface="Arial" panose="020B0604020202020204" pitchFamily="34" charset="0"/>
            </a:endParaRPr>
          </a:p>
        </p:txBody>
      </p:sp>
      <p:sp>
        <p:nvSpPr>
          <p:cNvPr id="5" name="TextBox 4"/>
          <p:cNvSpPr txBox="1"/>
          <p:nvPr/>
        </p:nvSpPr>
        <p:spPr>
          <a:xfrm>
            <a:off x="8132769" y="4216260"/>
            <a:ext cx="3560792" cy="307777"/>
          </a:xfrm>
          <a:prstGeom prst="rect">
            <a:avLst/>
          </a:prstGeom>
          <a:noFill/>
        </p:spPr>
        <p:txBody>
          <a:bodyPr wrap="square" rtlCol="0">
            <a:spAutoFit/>
          </a:bodyPr>
          <a:lstStyle/>
          <a:p>
            <a:pPr algn="r"/>
            <a:r>
              <a:rPr lang="en-US" altLang="ko-KR" sz="1400" b="1" dirty="0" smtClean="0">
                <a:solidFill>
                  <a:schemeClr val="bg1"/>
                </a:solidFill>
                <a:cs typeface="Arial" panose="020B0604020202020204" pitchFamily="34" charset="0"/>
              </a:rPr>
              <a:t>. </a:t>
            </a:r>
            <a:endParaRPr lang="ko-KR" altLang="en-US" sz="1400" b="1" dirty="0">
              <a:solidFill>
                <a:schemeClr val="bg1"/>
              </a:solidFill>
              <a:cs typeface="Arial" panose="020B0604020202020204" pitchFamily="34" charset="0"/>
            </a:endParaRPr>
          </a:p>
        </p:txBody>
      </p:sp>
      <p:sp>
        <p:nvSpPr>
          <p:cNvPr id="6" name="TextBox 5"/>
          <p:cNvSpPr txBox="1"/>
          <p:nvPr/>
        </p:nvSpPr>
        <p:spPr>
          <a:xfrm>
            <a:off x="593717" y="3810590"/>
            <a:ext cx="6846299" cy="2585323"/>
          </a:xfrm>
          <a:prstGeom prst="rect">
            <a:avLst/>
          </a:prstGeom>
          <a:solidFill>
            <a:schemeClr val="accent4"/>
          </a:solidFill>
        </p:spPr>
        <p:txBody>
          <a:bodyPr wrap="square" rtlCol="0">
            <a:spAutoFit/>
          </a:bodyPr>
          <a:lstStyle/>
          <a:p>
            <a:pPr algn="just"/>
            <a:r>
              <a:rPr lang="sr-Cyrl-RS" altLang="ko-KR" b="1" dirty="0" smtClean="0">
                <a:solidFill>
                  <a:schemeClr val="bg1"/>
                </a:solidFill>
                <a:cs typeface="Arial" panose="020B0604020202020204" pitchFamily="34" charset="0"/>
              </a:rPr>
              <a:t>На основу ове технолошке шеме коју су изучили на теоријском делу ученици израђују своје производе. Током наставе на даљину задатак им је био и да фотографишу сваку фазу и пошаљу своје фотографије на платформу </a:t>
            </a:r>
            <a:r>
              <a:rPr lang="sr-Latn-RS" altLang="ko-KR" b="1" dirty="0" smtClean="0">
                <a:solidFill>
                  <a:schemeClr val="bg1"/>
                </a:solidFill>
                <a:cs typeface="Arial" panose="020B0604020202020204" pitchFamily="34" charset="0"/>
              </a:rPr>
              <a:t>Microsoft Teams, </a:t>
            </a:r>
            <a:r>
              <a:rPr lang="sr-Cyrl-RS" altLang="ko-KR" b="1" dirty="0" smtClean="0">
                <a:solidFill>
                  <a:schemeClr val="bg1"/>
                </a:solidFill>
                <a:cs typeface="Arial" panose="020B0604020202020204" pitchFamily="34" charset="0"/>
              </a:rPr>
              <a:t>где смо коментарисали производе и проблеме, ако су их имали током израде. Теоријски део наставе смо често реализовали онлајн на апликацији </a:t>
            </a:r>
            <a:r>
              <a:rPr lang="sr-Latn-RS" altLang="ko-KR" b="1" dirty="0" smtClean="0">
                <a:solidFill>
                  <a:schemeClr val="bg1"/>
                </a:solidFill>
                <a:cs typeface="Arial" panose="020B0604020202020204" pitchFamily="34" charset="0"/>
              </a:rPr>
              <a:t>Zoom </a:t>
            </a:r>
            <a:r>
              <a:rPr lang="sr-Cyrl-RS" altLang="ko-KR" b="1" dirty="0" smtClean="0">
                <a:solidFill>
                  <a:schemeClr val="bg1"/>
                </a:solidFill>
                <a:cs typeface="Arial" panose="020B0604020202020204" pitchFamily="34" charset="0"/>
              </a:rPr>
              <a:t>тако да нам је и сваки договор био олакшан.</a:t>
            </a:r>
            <a:endParaRPr lang="ko-KR" altLang="en-US" b="1" dirty="0">
              <a:solidFill>
                <a:schemeClr val="bg1"/>
              </a:solidFill>
              <a:cs typeface="Arial" panose="020B0604020202020204" pitchFamily="34" charset="0"/>
            </a:endParaRPr>
          </a:p>
        </p:txBody>
      </p:sp>
      <p:grpSp>
        <p:nvGrpSpPr>
          <p:cNvPr id="10" name="Graphic 2"/>
          <p:cNvGrpSpPr/>
          <p:nvPr/>
        </p:nvGrpSpPr>
        <p:grpSpPr>
          <a:xfrm rot="20350549">
            <a:off x="4684619" y="305773"/>
            <a:ext cx="599385" cy="1525346"/>
            <a:chOff x="8225681" y="914515"/>
            <a:chExt cx="503291" cy="1280800"/>
          </a:xfrm>
          <a:solidFill>
            <a:schemeClr val="bg1"/>
          </a:solidFill>
        </p:grpSpPr>
        <p:sp>
          <p:nvSpPr>
            <p:cNvPr id="11" name="Freeform: Shape 10"/>
            <p:cNvSpPr/>
            <p:nvPr/>
          </p:nvSpPr>
          <p:spPr>
            <a:xfrm>
              <a:off x="8267148" y="1217493"/>
              <a:ext cx="229073" cy="916290"/>
            </a:xfrm>
            <a:custGeom>
              <a:avLst/>
              <a:gdLst>
                <a:gd name="connsiteX0" fmla="*/ 78587 w 229072"/>
                <a:gd name="connsiteY0" fmla="*/ 318361 h 916290"/>
                <a:gd name="connsiteX1" fmla="*/ 112363 w 229072"/>
                <a:gd name="connsiteY1" fmla="*/ 329731 h 916290"/>
                <a:gd name="connsiteX2" fmla="*/ 144132 w 229072"/>
                <a:gd name="connsiteY2" fmla="*/ 349796 h 916290"/>
                <a:gd name="connsiteX3" fmla="*/ 158010 w 229072"/>
                <a:gd name="connsiteY3" fmla="*/ 372703 h 916290"/>
                <a:gd name="connsiteX4" fmla="*/ 145637 w 229072"/>
                <a:gd name="connsiteY4" fmla="*/ 332741 h 916290"/>
                <a:gd name="connsiteX5" fmla="*/ 141958 w 229072"/>
                <a:gd name="connsiteY5" fmla="*/ 331904 h 916290"/>
                <a:gd name="connsiteX6" fmla="*/ 99655 w 229072"/>
                <a:gd name="connsiteY6" fmla="*/ 320534 h 916290"/>
                <a:gd name="connsiteX7" fmla="*/ 65879 w 229072"/>
                <a:gd name="connsiteY7" fmla="*/ 290437 h 916290"/>
                <a:gd name="connsiteX8" fmla="*/ 58188 w 229072"/>
                <a:gd name="connsiteY8" fmla="*/ 256327 h 916290"/>
                <a:gd name="connsiteX9" fmla="*/ 94137 w 229072"/>
                <a:gd name="connsiteY9" fmla="*/ 267697 h 916290"/>
                <a:gd name="connsiteX10" fmla="*/ 124067 w 229072"/>
                <a:gd name="connsiteY10" fmla="*/ 286926 h 916290"/>
                <a:gd name="connsiteX11" fmla="*/ 138781 w 229072"/>
                <a:gd name="connsiteY11" fmla="*/ 311171 h 916290"/>
                <a:gd name="connsiteX12" fmla="*/ 137778 w 229072"/>
                <a:gd name="connsiteY12" fmla="*/ 306656 h 916290"/>
                <a:gd name="connsiteX13" fmla="*/ 130421 w 229072"/>
                <a:gd name="connsiteY13" fmla="*/ 282411 h 916290"/>
                <a:gd name="connsiteX14" fmla="*/ 116877 w 229072"/>
                <a:gd name="connsiteY14" fmla="*/ 268366 h 916290"/>
                <a:gd name="connsiteX15" fmla="*/ 81931 w 229072"/>
                <a:gd name="connsiteY15" fmla="*/ 259839 h 916290"/>
                <a:gd name="connsiteX16" fmla="*/ 46483 w 229072"/>
                <a:gd name="connsiteY16" fmla="*/ 227902 h 916290"/>
                <a:gd name="connsiteX17" fmla="*/ 39628 w 229072"/>
                <a:gd name="connsiteY17" fmla="*/ 198808 h 916290"/>
                <a:gd name="connsiteX18" fmla="*/ 39628 w 229072"/>
                <a:gd name="connsiteY18" fmla="*/ 194126 h 916290"/>
                <a:gd name="connsiteX19" fmla="*/ 71732 w 229072"/>
                <a:gd name="connsiteY19" fmla="*/ 206165 h 916290"/>
                <a:gd name="connsiteX20" fmla="*/ 108015 w 229072"/>
                <a:gd name="connsiteY20" fmla="*/ 229909 h 916290"/>
                <a:gd name="connsiteX21" fmla="*/ 118716 w 229072"/>
                <a:gd name="connsiteY21" fmla="*/ 246295 h 916290"/>
                <a:gd name="connsiteX22" fmla="*/ 108015 w 229072"/>
                <a:gd name="connsiteY22" fmla="*/ 213355 h 916290"/>
                <a:gd name="connsiteX23" fmla="*/ 104671 w 229072"/>
                <a:gd name="connsiteY23" fmla="*/ 210847 h 916290"/>
                <a:gd name="connsiteX24" fmla="*/ 66883 w 229072"/>
                <a:gd name="connsiteY24" fmla="*/ 200146 h 916290"/>
                <a:gd name="connsiteX25" fmla="*/ 25583 w 229072"/>
                <a:gd name="connsiteY25" fmla="*/ 162357 h 916290"/>
                <a:gd name="connsiteX26" fmla="*/ 20399 w 229072"/>
                <a:gd name="connsiteY26" fmla="*/ 139283 h 916290"/>
                <a:gd name="connsiteX27" fmla="*/ 19730 w 229072"/>
                <a:gd name="connsiteY27" fmla="*/ 132762 h 916290"/>
                <a:gd name="connsiteX28" fmla="*/ 49326 w 229072"/>
                <a:gd name="connsiteY28" fmla="*/ 144801 h 916290"/>
                <a:gd name="connsiteX29" fmla="*/ 88787 w 229072"/>
                <a:gd name="connsiteY29" fmla="*/ 169380 h 916290"/>
                <a:gd name="connsiteX30" fmla="*/ 98986 w 229072"/>
                <a:gd name="connsiteY30" fmla="*/ 185766 h 916290"/>
                <a:gd name="connsiteX31" fmla="*/ 88954 w 229072"/>
                <a:gd name="connsiteY31" fmla="*/ 156171 h 916290"/>
                <a:gd name="connsiteX32" fmla="*/ 83938 w 229072"/>
                <a:gd name="connsiteY32" fmla="*/ 152325 h 916290"/>
                <a:gd name="connsiteX33" fmla="*/ 52336 w 229072"/>
                <a:gd name="connsiteY33" fmla="*/ 139784 h 916290"/>
                <a:gd name="connsiteX34" fmla="*/ 5685 w 229072"/>
                <a:gd name="connsiteY34" fmla="*/ 98986 h 916290"/>
                <a:gd name="connsiteX35" fmla="*/ 0 w 229072"/>
                <a:gd name="connsiteY35" fmla="*/ 74574 h 916290"/>
                <a:gd name="connsiteX36" fmla="*/ 30432 w 229072"/>
                <a:gd name="connsiteY36" fmla="*/ 84272 h 916290"/>
                <a:gd name="connsiteX37" fmla="*/ 76580 w 229072"/>
                <a:gd name="connsiteY37" fmla="*/ 124736 h 916290"/>
                <a:gd name="connsiteX38" fmla="*/ 80259 w 229072"/>
                <a:gd name="connsiteY38" fmla="*/ 129752 h 916290"/>
                <a:gd name="connsiteX39" fmla="*/ 70059 w 229072"/>
                <a:gd name="connsiteY39" fmla="*/ 100658 h 916290"/>
                <a:gd name="connsiteX40" fmla="*/ 67050 w 229072"/>
                <a:gd name="connsiteY40" fmla="*/ 97481 h 916290"/>
                <a:gd name="connsiteX41" fmla="*/ 61030 w 229072"/>
                <a:gd name="connsiteY41" fmla="*/ 93301 h 916290"/>
                <a:gd name="connsiteX42" fmla="*/ 32940 w 229072"/>
                <a:gd name="connsiteY42" fmla="*/ 25081 h 916290"/>
                <a:gd name="connsiteX43" fmla="*/ 38290 w 229072"/>
                <a:gd name="connsiteY43" fmla="*/ 0 h 916290"/>
                <a:gd name="connsiteX44" fmla="*/ 68220 w 229072"/>
                <a:gd name="connsiteY44" fmla="*/ 23074 h 916290"/>
                <a:gd name="connsiteX45" fmla="*/ 81597 w 229072"/>
                <a:gd name="connsiteY45" fmla="*/ 72902 h 916290"/>
                <a:gd name="connsiteX46" fmla="*/ 74908 w 229072"/>
                <a:gd name="connsiteY46" fmla="*/ 96144 h 916290"/>
                <a:gd name="connsiteX47" fmla="*/ 74741 w 229072"/>
                <a:gd name="connsiteY47" fmla="*/ 107346 h 916290"/>
                <a:gd name="connsiteX48" fmla="*/ 191786 w 229072"/>
                <a:gd name="connsiteY48" fmla="*/ 485901 h 916290"/>
                <a:gd name="connsiteX49" fmla="*/ 223555 w 229072"/>
                <a:gd name="connsiteY49" fmla="*/ 641403 h 916290"/>
                <a:gd name="connsiteX50" fmla="*/ 229407 w 229072"/>
                <a:gd name="connsiteY50" fmla="*/ 819143 h 916290"/>
                <a:gd name="connsiteX51" fmla="*/ 229073 w 229072"/>
                <a:gd name="connsiteY51" fmla="*/ 847903 h 916290"/>
                <a:gd name="connsiteX52" fmla="*/ 221548 w 229072"/>
                <a:gd name="connsiteY52" fmla="*/ 910271 h 916290"/>
                <a:gd name="connsiteX53" fmla="*/ 220712 w 229072"/>
                <a:gd name="connsiteY53" fmla="*/ 912946 h 916290"/>
                <a:gd name="connsiteX54" fmla="*/ 217535 w 229072"/>
                <a:gd name="connsiteY54" fmla="*/ 916792 h 916290"/>
                <a:gd name="connsiteX55" fmla="*/ 201818 w 229072"/>
                <a:gd name="connsiteY55" fmla="*/ 713804 h 916290"/>
                <a:gd name="connsiteX56" fmla="*/ 212018 w 229072"/>
                <a:gd name="connsiteY56" fmla="*/ 745740 h 916290"/>
                <a:gd name="connsiteX57" fmla="*/ 220378 w 229072"/>
                <a:gd name="connsiteY57" fmla="*/ 778512 h 916290"/>
                <a:gd name="connsiteX58" fmla="*/ 226732 w 229072"/>
                <a:gd name="connsiteY58" fmla="*/ 812121 h 916290"/>
                <a:gd name="connsiteX59" fmla="*/ 228404 w 229072"/>
                <a:gd name="connsiteY59" fmla="*/ 812121 h 916290"/>
                <a:gd name="connsiteX60" fmla="*/ 228404 w 229072"/>
                <a:gd name="connsiteY60" fmla="*/ 762293 h 916290"/>
                <a:gd name="connsiteX61" fmla="*/ 191117 w 229072"/>
                <a:gd name="connsiteY61" fmla="*/ 491921 h 916290"/>
                <a:gd name="connsiteX62" fmla="*/ 183593 w 229072"/>
                <a:gd name="connsiteY62" fmla="*/ 464165 h 916290"/>
                <a:gd name="connsiteX63" fmla="*/ 177908 w 229072"/>
                <a:gd name="connsiteY63" fmla="*/ 457476 h 916290"/>
                <a:gd name="connsiteX64" fmla="*/ 142460 w 229072"/>
                <a:gd name="connsiteY64" fmla="*/ 446775 h 916290"/>
                <a:gd name="connsiteX65" fmla="*/ 102330 w 229072"/>
                <a:gd name="connsiteY65" fmla="*/ 408485 h 916290"/>
                <a:gd name="connsiteX66" fmla="*/ 96311 w 229072"/>
                <a:gd name="connsiteY66" fmla="*/ 379391 h 916290"/>
                <a:gd name="connsiteX67" fmla="*/ 102665 w 229072"/>
                <a:gd name="connsiteY67" fmla="*/ 383237 h 916290"/>
                <a:gd name="connsiteX68" fmla="*/ 123064 w 229072"/>
                <a:gd name="connsiteY68" fmla="*/ 390427 h 916290"/>
                <a:gd name="connsiteX69" fmla="*/ 169046 w 229072"/>
                <a:gd name="connsiteY69" fmla="*/ 423032 h 916290"/>
                <a:gd name="connsiteX70" fmla="*/ 174396 w 229072"/>
                <a:gd name="connsiteY70" fmla="*/ 431894 h 916290"/>
                <a:gd name="connsiteX71" fmla="*/ 174062 w 229072"/>
                <a:gd name="connsiteY71" fmla="*/ 428717 h 916290"/>
                <a:gd name="connsiteX72" fmla="*/ 166705 w 229072"/>
                <a:gd name="connsiteY72" fmla="*/ 402131 h 916290"/>
                <a:gd name="connsiteX73" fmla="*/ 158177 w 229072"/>
                <a:gd name="connsiteY73" fmla="*/ 392768 h 916290"/>
                <a:gd name="connsiteX74" fmla="*/ 123398 w 229072"/>
                <a:gd name="connsiteY74" fmla="*/ 383738 h 916290"/>
                <a:gd name="connsiteX75" fmla="*/ 84105 w 229072"/>
                <a:gd name="connsiteY75" fmla="*/ 348792 h 916290"/>
                <a:gd name="connsiteX76" fmla="*/ 77082 w 229072"/>
                <a:gd name="connsiteY76" fmla="*/ 319364 h 916290"/>
                <a:gd name="connsiteX77" fmla="*/ 78587 w 229072"/>
                <a:gd name="connsiteY77" fmla="*/ 318361 h 91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29072" h="916290">
                  <a:moveTo>
                    <a:pt x="78587" y="318361"/>
                  </a:moveTo>
                  <a:cubicBezTo>
                    <a:pt x="88619" y="325885"/>
                    <a:pt x="100157" y="328226"/>
                    <a:pt x="112363" y="329731"/>
                  </a:cubicBezTo>
                  <a:cubicBezTo>
                    <a:pt x="125906" y="331403"/>
                    <a:pt x="136775" y="338258"/>
                    <a:pt x="144132" y="349796"/>
                  </a:cubicBezTo>
                  <a:cubicBezTo>
                    <a:pt x="148646" y="356818"/>
                    <a:pt x="152827" y="364175"/>
                    <a:pt x="158010" y="372703"/>
                  </a:cubicBezTo>
                  <a:cubicBezTo>
                    <a:pt x="153663" y="358490"/>
                    <a:pt x="149817" y="345615"/>
                    <a:pt x="145637" y="332741"/>
                  </a:cubicBezTo>
                  <a:cubicBezTo>
                    <a:pt x="145470" y="332072"/>
                    <a:pt x="143296" y="332239"/>
                    <a:pt x="141958" y="331904"/>
                  </a:cubicBezTo>
                  <a:cubicBezTo>
                    <a:pt x="127913" y="328059"/>
                    <a:pt x="113868" y="323711"/>
                    <a:pt x="99655" y="320534"/>
                  </a:cubicBezTo>
                  <a:cubicBezTo>
                    <a:pt x="82433" y="316856"/>
                    <a:pt x="70728" y="307325"/>
                    <a:pt x="65879" y="290437"/>
                  </a:cubicBezTo>
                  <a:cubicBezTo>
                    <a:pt x="62702" y="279402"/>
                    <a:pt x="60194" y="268032"/>
                    <a:pt x="58188" y="256327"/>
                  </a:cubicBezTo>
                  <a:cubicBezTo>
                    <a:pt x="69223" y="264186"/>
                    <a:pt x="81597" y="265858"/>
                    <a:pt x="94137" y="267697"/>
                  </a:cubicBezTo>
                  <a:cubicBezTo>
                    <a:pt x="106845" y="269537"/>
                    <a:pt x="117044" y="276058"/>
                    <a:pt x="124067" y="286926"/>
                  </a:cubicBezTo>
                  <a:cubicBezTo>
                    <a:pt x="129083" y="294617"/>
                    <a:pt x="133598" y="302643"/>
                    <a:pt x="138781" y="311171"/>
                  </a:cubicBezTo>
                  <a:cubicBezTo>
                    <a:pt x="138280" y="309164"/>
                    <a:pt x="138112" y="307994"/>
                    <a:pt x="137778" y="306656"/>
                  </a:cubicBezTo>
                  <a:cubicBezTo>
                    <a:pt x="135270" y="298630"/>
                    <a:pt x="132093" y="290605"/>
                    <a:pt x="130421" y="282411"/>
                  </a:cubicBezTo>
                  <a:cubicBezTo>
                    <a:pt x="128749" y="274385"/>
                    <a:pt x="124401" y="270205"/>
                    <a:pt x="116877" y="268366"/>
                  </a:cubicBezTo>
                  <a:cubicBezTo>
                    <a:pt x="105173" y="265524"/>
                    <a:pt x="93636" y="262012"/>
                    <a:pt x="81931" y="259839"/>
                  </a:cubicBezTo>
                  <a:cubicBezTo>
                    <a:pt x="63371" y="256327"/>
                    <a:pt x="51500" y="245960"/>
                    <a:pt x="46483" y="227902"/>
                  </a:cubicBezTo>
                  <a:cubicBezTo>
                    <a:pt x="43808" y="218371"/>
                    <a:pt x="41802" y="208506"/>
                    <a:pt x="39628" y="198808"/>
                  </a:cubicBezTo>
                  <a:cubicBezTo>
                    <a:pt x="39293" y="197638"/>
                    <a:pt x="39628" y="196300"/>
                    <a:pt x="39628" y="194126"/>
                  </a:cubicBezTo>
                  <a:cubicBezTo>
                    <a:pt x="49326" y="202487"/>
                    <a:pt x="60194" y="204995"/>
                    <a:pt x="71732" y="206165"/>
                  </a:cubicBezTo>
                  <a:cubicBezTo>
                    <a:pt x="87783" y="207837"/>
                    <a:pt x="99822" y="216030"/>
                    <a:pt x="108015" y="229909"/>
                  </a:cubicBezTo>
                  <a:cubicBezTo>
                    <a:pt x="111359" y="235426"/>
                    <a:pt x="114536" y="241111"/>
                    <a:pt x="118716" y="246295"/>
                  </a:cubicBezTo>
                  <a:cubicBezTo>
                    <a:pt x="115205" y="235259"/>
                    <a:pt x="111694" y="224224"/>
                    <a:pt x="108015" y="213355"/>
                  </a:cubicBezTo>
                  <a:cubicBezTo>
                    <a:pt x="107681" y="212352"/>
                    <a:pt x="106009" y="211349"/>
                    <a:pt x="104671" y="210847"/>
                  </a:cubicBezTo>
                  <a:cubicBezTo>
                    <a:pt x="92131" y="207169"/>
                    <a:pt x="79757" y="202152"/>
                    <a:pt x="66883" y="200146"/>
                  </a:cubicBezTo>
                  <a:cubicBezTo>
                    <a:pt x="44310" y="196467"/>
                    <a:pt x="30432" y="184596"/>
                    <a:pt x="25583" y="162357"/>
                  </a:cubicBezTo>
                  <a:cubicBezTo>
                    <a:pt x="23911" y="154666"/>
                    <a:pt x="22071" y="146974"/>
                    <a:pt x="20399" y="139283"/>
                  </a:cubicBezTo>
                  <a:cubicBezTo>
                    <a:pt x="20065" y="137611"/>
                    <a:pt x="20065" y="135771"/>
                    <a:pt x="19730" y="132762"/>
                  </a:cubicBezTo>
                  <a:cubicBezTo>
                    <a:pt x="28927" y="140788"/>
                    <a:pt x="38457" y="143965"/>
                    <a:pt x="49326" y="144801"/>
                  </a:cubicBezTo>
                  <a:cubicBezTo>
                    <a:pt x="66548" y="146306"/>
                    <a:pt x="79925" y="154164"/>
                    <a:pt x="88787" y="169380"/>
                  </a:cubicBezTo>
                  <a:cubicBezTo>
                    <a:pt x="91963" y="174898"/>
                    <a:pt x="95140" y="180416"/>
                    <a:pt x="98986" y="185766"/>
                  </a:cubicBezTo>
                  <a:cubicBezTo>
                    <a:pt x="95642" y="175901"/>
                    <a:pt x="92632" y="165869"/>
                    <a:pt x="88954" y="156171"/>
                  </a:cubicBezTo>
                  <a:cubicBezTo>
                    <a:pt x="88285" y="154499"/>
                    <a:pt x="85610" y="153663"/>
                    <a:pt x="83938" y="152325"/>
                  </a:cubicBezTo>
                  <a:cubicBezTo>
                    <a:pt x="74407" y="145469"/>
                    <a:pt x="64040" y="141122"/>
                    <a:pt x="52336" y="139784"/>
                  </a:cubicBezTo>
                  <a:cubicBezTo>
                    <a:pt x="27589" y="136942"/>
                    <a:pt x="11872" y="123398"/>
                    <a:pt x="5685" y="98986"/>
                  </a:cubicBezTo>
                  <a:cubicBezTo>
                    <a:pt x="3679" y="90626"/>
                    <a:pt x="1839" y="82265"/>
                    <a:pt x="0" y="74574"/>
                  </a:cubicBezTo>
                  <a:cubicBezTo>
                    <a:pt x="10200" y="77918"/>
                    <a:pt x="20232" y="81095"/>
                    <a:pt x="30432" y="84272"/>
                  </a:cubicBezTo>
                  <a:cubicBezTo>
                    <a:pt x="51834" y="90960"/>
                    <a:pt x="66381" y="105340"/>
                    <a:pt x="76580" y="124736"/>
                  </a:cubicBezTo>
                  <a:cubicBezTo>
                    <a:pt x="77584" y="126575"/>
                    <a:pt x="78420" y="128247"/>
                    <a:pt x="80259" y="129752"/>
                  </a:cubicBezTo>
                  <a:cubicBezTo>
                    <a:pt x="76915" y="120054"/>
                    <a:pt x="73571" y="110356"/>
                    <a:pt x="70059" y="100658"/>
                  </a:cubicBezTo>
                  <a:cubicBezTo>
                    <a:pt x="69558" y="99488"/>
                    <a:pt x="68220" y="98485"/>
                    <a:pt x="67050" y="97481"/>
                  </a:cubicBezTo>
                  <a:cubicBezTo>
                    <a:pt x="65043" y="95976"/>
                    <a:pt x="63037" y="94639"/>
                    <a:pt x="61030" y="93301"/>
                  </a:cubicBezTo>
                  <a:cubicBezTo>
                    <a:pt x="36618" y="76748"/>
                    <a:pt x="26920" y="54175"/>
                    <a:pt x="32940" y="25081"/>
                  </a:cubicBezTo>
                  <a:cubicBezTo>
                    <a:pt x="34612" y="16888"/>
                    <a:pt x="36451" y="8695"/>
                    <a:pt x="38290" y="0"/>
                  </a:cubicBezTo>
                  <a:cubicBezTo>
                    <a:pt x="49995" y="6521"/>
                    <a:pt x="59693" y="13878"/>
                    <a:pt x="68220" y="23074"/>
                  </a:cubicBezTo>
                  <a:cubicBezTo>
                    <a:pt x="81597" y="37454"/>
                    <a:pt x="86446" y="53840"/>
                    <a:pt x="81597" y="72902"/>
                  </a:cubicBezTo>
                  <a:cubicBezTo>
                    <a:pt x="79590" y="80761"/>
                    <a:pt x="77584" y="88619"/>
                    <a:pt x="74908" y="96144"/>
                  </a:cubicBezTo>
                  <a:cubicBezTo>
                    <a:pt x="73571" y="100157"/>
                    <a:pt x="73404" y="103333"/>
                    <a:pt x="74741" y="107346"/>
                  </a:cubicBezTo>
                  <a:cubicBezTo>
                    <a:pt x="117546" y="232417"/>
                    <a:pt x="158344" y="357989"/>
                    <a:pt x="191786" y="485901"/>
                  </a:cubicBezTo>
                  <a:cubicBezTo>
                    <a:pt x="205162" y="537067"/>
                    <a:pt x="217201" y="588733"/>
                    <a:pt x="223555" y="641403"/>
                  </a:cubicBezTo>
                  <a:cubicBezTo>
                    <a:pt x="230578" y="700427"/>
                    <a:pt x="232082" y="759785"/>
                    <a:pt x="229407" y="819143"/>
                  </a:cubicBezTo>
                  <a:cubicBezTo>
                    <a:pt x="228905" y="828674"/>
                    <a:pt x="228905" y="838372"/>
                    <a:pt x="229073" y="847903"/>
                  </a:cubicBezTo>
                  <a:cubicBezTo>
                    <a:pt x="229574" y="869138"/>
                    <a:pt x="227401" y="889872"/>
                    <a:pt x="221548" y="910271"/>
                  </a:cubicBezTo>
                  <a:cubicBezTo>
                    <a:pt x="221214" y="911107"/>
                    <a:pt x="221214" y="912110"/>
                    <a:pt x="220712" y="912946"/>
                  </a:cubicBezTo>
                  <a:cubicBezTo>
                    <a:pt x="219876" y="914284"/>
                    <a:pt x="219040" y="915622"/>
                    <a:pt x="217535" y="916792"/>
                  </a:cubicBezTo>
                  <a:cubicBezTo>
                    <a:pt x="219207" y="848572"/>
                    <a:pt x="213690" y="781020"/>
                    <a:pt x="201818" y="713804"/>
                  </a:cubicBezTo>
                  <a:cubicBezTo>
                    <a:pt x="205162" y="724505"/>
                    <a:pt x="208841" y="735039"/>
                    <a:pt x="212018" y="745740"/>
                  </a:cubicBezTo>
                  <a:cubicBezTo>
                    <a:pt x="215195" y="756608"/>
                    <a:pt x="218037" y="767477"/>
                    <a:pt x="220378" y="778512"/>
                  </a:cubicBezTo>
                  <a:cubicBezTo>
                    <a:pt x="222886" y="789548"/>
                    <a:pt x="224725" y="800918"/>
                    <a:pt x="226732" y="812121"/>
                  </a:cubicBezTo>
                  <a:cubicBezTo>
                    <a:pt x="227233" y="812121"/>
                    <a:pt x="227902" y="812121"/>
                    <a:pt x="228404" y="812121"/>
                  </a:cubicBezTo>
                  <a:cubicBezTo>
                    <a:pt x="228404" y="795567"/>
                    <a:pt x="228404" y="778847"/>
                    <a:pt x="228404" y="762293"/>
                  </a:cubicBezTo>
                  <a:cubicBezTo>
                    <a:pt x="228905" y="670330"/>
                    <a:pt x="215195" y="580373"/>
                    <a:pt x="191117" y="491921"/>
                  </a:cubicBezTo>
                  <a:cubicBezTo>
                    <a:pt x="188609" y="482725"/>
                    <a:pt x="186435" y="473361"/>
                    <a:pt x="183593" y="464165"/>
                  </a:cubicBezTo>
                  <a:cubicBezTo>
                    <a:pt x="182757" y="461489"/>
                    <a:pt x="180416" y="458312"/>
                    <a:pt x="177908" y="457476"/>
                  </a:cubicBezTo>
                  <a:cubicBezTo>
                    <a:pt x="166203" y="453463"/>
                    <a:pt x="154499" y="448949"/>
                    <a:pt x="142460" y="446775"/>
                  </a:cubicBezTo>
                  <a:cubicBezTo>
                    <a:pt x="120221" y="442762"/>
                    <a:pt x="106845" y="430556"/>
                    <a:pt x="102330" y="408485"/>
                  </a:cubicBezTo>
                  <a:cubicBezTo>
                    <a:pt x="100491" y="399121"/>
                    <a:pt x="98485" y="389758"/>
                    <a:pt x="96311" y="379391"/>
                  </a:cubicBezTo>
                  <a:cubicBezTo>
                    <a:pt x="99153" y="381063"/>
                    <a:pt x="100825" y="382401"/>
                    <a:pt x="102665" y="383237"/>
                  </a:cubicBezTo>
                  <a:cubicBezTo>
                    <a:pt x="109353" y="385912"/>
                    <a:pt x="116041" y="389758"/>
                    <a:pt x="123064" y="390427"/>
                  </a:cubicBezTo>
                  <a:cubicBezTo>
                    <a:pt x="144801" y="392600"/>
                    <a:pt x="159682" y="403636"/>
                    <a:pt x="169046" y="423032"/>
                  </a:cubicBezTo>
                  <a:cubicBezTo>
                    <a:pt x="170550" y="426042"/>
                    <a:pt x="172055" y="429051"/>
                    <a:pt x="174396" y="431894"/>
                  </a:cubicBezTo>
                  <a:cubicBezTo>
                    <a:pt x="174229" y="430891"/>
                    <a:pt x="174229" y="429720"/>
                    <a:pt x="174062" y="428717"/>
                  </a:cubicBezTo>
                  <a:cubicBezTo>
                    <a:pt x="171554" y="419855"/>
                    <a:pt x="168711" y="411160"/>
                    <a:pt x="166705" y="402131"/>
                  </a:cubicBezTo>
                  <a:cubicBezTo>
                    <a:pt x="165534" y="397115"/>
                    <a:pt x="163026" y="394105"/>
                    <a:pt x="158177" y="392768"/>
                  </a:cubicBezTo>
                  <a:cubicBezTo>
                    <a:pt x="146640" y="389591"/>
                    <a:pt x="135103" y="385745"/>
                    <a:pt x="123398" y="383738"/>
                  </a:cubicBezTo>
                  <a:cubicBezTo>
                    <a:pt x="102497" y="380227"/>
                    <a:pt x="89121" y="369359"/>
                    <a:pt x="84105" y="348792"/>
                  </a:cubicBezTo>
                  <a:cubicBezTo>
                    <a:pt x="81764" y="338927"/>
                    <a:pt x="79423" y="329229"/>
                    <a:pt x="77082" y="319364"/>
                  </a:cubicBezTo>
                  <a:cubicBezTo>
                    <a:pt x="77584" y="318862"/>
                    <a:pt x="78085" y="318695"/>
                    <a:pt x="78587" y="318361"/>
                  </a:cubicBezTo>
                  <a:close/>
                </a:path>
              </a:pathLst>
            </a:custGeom>
            <a:grpFill/>
            <a:ln w="1646" cap="flat">
              <a:noFill/>
              <a:prstDash val="solid"/>
              <a:miter/>
            </a:ln>
          </p:spPr>
          <p:txBody>
            <a:bodyPr rtlCol="0" anchor="ctr"/>
            <a:lstStyle/>
            <a:p>
              <a:endParaRPr lang="en-US"/>
            </a:p>
          </p:txBody>
        </p:sp>
        <p:sp>
          <p:nvSpPr>
            <p:cNvPr id="12" name="Freeform: Shape 11"/>
            <p:cNvSpPr/>
            <p:nvPr/>
          </p:nvSpPr>
          <p:spPr>
            <a:xfrm>
              <a:off x="8490034" y="914682"/>
              <a:ext cx="178911" cy="1279128"/>
            </a:xfrm>
            <a:custGeom>
              <a:avLst/>
              <a:gdLst>
                <a:gd name="connsiteX0" fmla="*/ 89957 w 178910"/>
                <a:gd name="connsiteY0" fmla="*/ 939699 h 1279127"/>
                <a:gd name="connsiteX1" fmla="*/ 89790 w 178910"/>
                <a:gd name="connsiteY1" fmla="*/ 989025 h 1279127"/>
                <a:gd name="connsiteX2" fmla="*/ 87951 w 178910"/>
                <a:gd name="connsiteY2" fmla="*/ 1038685 h 1279127"/>
                <a:gd name="connsiteX3" fmla="*/ 91127 w 178910"/>
                <a:gd name="connsiteY3" fmla="*/ 1027650 h 1279127"/>
                <a:gd name="connsiteX4" fmla="*/ 133096 w 178910"/>
                <a:gd name="connsiteY4" fmla="*/ 783863 h 1279127"/>
                <a:gd name="connsiteX5" fmla="*/ 143129 w 178910"/>
                <a:gd name="connsiteY5" fmla="*/ 578367 h 1279127"/>
                <a:gd name="connsiteX6" fmla="*/ 143129 w 178910"/>
                <a:gd name="connsiteY6" fmla="*/ 568836 h 1279127"/>
                <a:gd name="connsiteX7" fmla="*/ 141624 w 178910"/>
                <a:gd name="connsiteY7" fmla="*/ 573852 h 1279127"/>
                <a:gd name="connsiteX8" fmla="*/ 128749 w 178910"/>
                <a:gd name="connsiteY8" fmla="*/ 563151 h 1279127"/>
                <a:gd name="connsiteX9" fmla="*/ 95475 w 178910"/>
                <a:gd name="connsiteY9" fmla="*/ 543086 h 1279127"/>
                <a:gd name="connsiteX10" fmla="*/ 55847 w 178910"/>
                <a:gd name="connsiteY10" fmla="*/ 471522 h 1279127"/>
                <a:gd name="connsiteX11" fmla="*/ 59191 w 178910"/>
                <a:gd name="connsiteY11" fmla="*/ 435405 h 1279127"/>
                <a:gd name="connsiteX12" fmla="*/ 61866 w 178910"/>
                <a:gd name="connsiteY12" fmla="*/ 437579 h 1279127"/>
                <a:gd name="connsiteX13" fmla="*/ 96144 w 178910"/>
                <a:gd name="connsiteY13" fmla="*/ 463161 h 1279127"/>
                <a:gd name="connsiteX14" fmla="*/ 131257 w 178910"/>
                <a:gd name="connsiteY14" fmla="*/ 497104 h 1279127"/>
                <a:gd name="connsiteX15" fmla="*/ 139617 w 178910"/>
                <a:gd name="connsiteY15" fmla="*/ 527369 h 1279127"/>
                <a:gd name="connsiteX16" fmla="*/ 143296 w 178910"/>
                <a:gd name="connsiteY16" fmla="*/ 551446 h 1279127"/>
                <a:gd name="connsiteX17" fmla="*/ 143797 w 178910"/>
                <a:gd name="connsiteY17" fmla="*/ 546932 h 1279127"/>
                <a:gd name="connsiteX18" fmla="*/ 143965 w 178910"/>
                <a:gd name="connsiteY18" fmla="*/ 292778 h 1279127"/>
                <a:gd name="connsiteX19" fmla="*/ 141791 w 178910"/>
                <a:gd name="connsiteY19" fmla="*/ 152492 h 1279127"/>
                <a:gd name="connsiteX20" fmla="*/ 136775 w 178910"/>
                <a:gd name="connsiteY20" fmla="*/ 138112 h 1279127"/>
                <a:gd name="connsiteX21" fmla="*/ 116877 w 178910"/>
                <a:gd name="connsiteY21" fmla="*/ 106176 h 1279127"/>
                <a:gd name="connsiteX22" fmla="*/ 113199 w 178910"/>
                <a:gd name="connsiteY22" fmla="*/ 56349 h 1279127"/>
                <a:gd name="connsiteX23" fmla="*/ 139784 w 178910"/>
                <a:gd name="connsiteY23" fmla="*/ 2508 h 1279127"/>
                <a:gd name="connsiteX24" fmla="*/ 141122 w 178910"/>
                <a:gd name="connsiteY24" fmla="*/ 0 h 1279127"/>
                <a:gd name="connsiteX25" fmla="*/ 147142 w 178910"/>
                <a:gd name="connsiteY25" fmla="*/ 6521 h 1279127"/>
                <a:gd name="connsiteX26" fmla="*/ 176570 w 178910"/>
                <a:gd name="connsiteY26" fmla="*/ 57853 h 1279127"/>
                <a:gd name="connsiteX27" fmla="*/ 174229 w 178910"/>
                <a:gd name="connsiteY27" fmla="*/ 101327 h 1279127"/>
                <a:gd name="connsiteX28" fmla="*/ 146807 w 178910"/>
                <a:gd name="connsiteY28" fmla="*/ 145804 h 1279127"/>
                <a:gd name="connsiteX29" fmla="*/ 144299 w 178910"/>
                <a:gd name="connsiteY29" fmla="*/ 152659 h 1279127"/>
                <a:gd name="connsiteX30" fmla="*/ 146473 w 178910"/>
                <a:gd name="connsiteY30" fmla="*/ 521851 h 1279127"/>
                <a:gd name="connsiteX31" fmla="*/ 138447 w 178910"/>
                <a:gd name="connsiteY31" fmla="*/ 745406 h 1279127"/>
                <a:gd name="connsiteX32" fmla="*/ 86446 w 178910"/>
                <a:gd name="connsiteY32" fmla="*/ 1054068 h 1279127"/>
                <a:gd name="connsiteX33" fmla="*/ 77918 w 178910"/>
                <a:gd name="connsiteY33" fmla="*/ 1100050 h 1279127"/>
                <a:gd name="connsiteX34" fmla="*/ 45982 w 178910"/>
                <a:gd name="connsiteY34" fmla="*/ 1189840 h 1279127"/>
                <a:gd name="connsiteX35" fmla="*/ 3511 w 178910"/>
                <a:gd name="connsiteY35" fmla="*/ 1274781 h 1279127"/>
                <a:gd name="connsiteX36" fmla="*/ 0 w 178910"/>
                <a:gd name="connsiteY36" fmla="*/ 1280131 h 1279127"/>
                <a:gd name="connsiteX37" fmla="*/ 89957 w 178910"/>
                <a:gd name="connsiteY37" fmla="*/ 939699 h 127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8910" h="1279127">
                  <a:moveTo>
                    <a:pt x="89957" y="939699"/>
                  </a:moveTo>
                  <a:cubicBezTo>
                    <a:pt x="89957" y="956086"/>
                    <a:pt x="90291" y="972639"/>
                    <a:pt x="89790" y="989025"/>
                  </a:cubicBezTo>
                  <a:cubicBezTo>
                    <a:pt x="89455" y="1005579"/>
                    <a:pt x="88285" y="1021965"/>
                    <a:pt x="87951" y="1038685"/>
                  </a:cubicBezTo>
                  <a:cubicBezTo>
                    <a:pt x="88954" y="1035007"/>
                    <a:pt x="90124" y="1031328"/>
                    <a:pt x="91127" y="1027650"/>
                  </a:cubicBezTo>
                  <a:cubicBezTo>
                    <a:pt x="113199" y="947725"/>
                    <a:pt x="128080" y="866630"/>
                    <a:pt x="133096" y="783863"/>
                  </a:cubicBezTo>
                  <a:cubicBezTo>
                    <a:pt x="137276" y="715476"/>
                    <a:pt x="139952" y="646921"/>
                    <a:pt x="143129" y="578367"/>
                  </a:cubicBezTo>
                  <a:cubicBezTo>
                    <a:pt x="143296" y="575691"/>
                    <a:pt x="143129" y="573183"/>
                    <a:pt x="143129" y="568836"/>
                  </a:cubicBezTo>
                  <a:cubicBezTo>
                    <a:pt x="142460" y="571344"/>
                    <a:pt x="142125" y="572347"/>
                    <a:pt x="141624" y="573852"/>
                  </a:cubicBezTo>
                  <a:cubicBezTo>
                    <a:pt x="137276" y="570173"/>
                    <a:pt x="133263" y="565993"/>
                    <a:pt x="128749" y="563151"/>
                  </a:cubicBezTo>
                  <a:cubicBezTo>
                    <a:pt x="117880" y="556128"/>
                    <a:pt x="107179" y="548437"/>
                    <a:pt x="95475" y="543086"/>
                  </a:cubicBezTo>
                  <a:cubicBezTo>
                    <a:pt x="64374" y="528706"/>
                    <a:pt x="52336" y="504796"/>
                    <a:pt x="55847" y="471522"/>
                  </a:cubicBezTo>
                  <a:cubicBezTo>
                    <a:pt x="57185" y="459817"/>
                    <a:pt x="58021" y="448113"/>
                    <a:pt x="59191" y="435405"/>
                  </a:cubicBezTo>
                  <a:cubicBezTo>
                    <a:pt x="60696" y="436576"/>
                    <a:pt x="61365" y="437077"/>
                    <a:pt x="61866" y="437579"/>
                  </a:cubicBezTo>
                  <a:cubicBezTo>
                    <a:pt x="71063" y="449116"/>
                    <a:pt x="82433" y="457476"/>
                    <a:pt x="96144" y="463161"/>
                  </a:cubicBezTo>
                  <a:cubicBezTo>
                    <a:pt x="112195" y="469682"/>
                    <a:pt x="125070" y="480384"/>
                    <a:pt x="131257" y="497104"/>
                  </a:cubicBezTo>
                  <a:cubicBezTo>
                    <a:pt x="134935" y="506969"/>
                    <a:pt x="137444" y="517169"/>
                    <a:pt x="139617" y="527369"/>
                  </a:cubicBezTo>
                  <a:cubicBezTo>
                    <a:pt x="141289" y="535227"/>
                    <a:pt x="141791" y="543253"/>
                    <a:pt x="143296" y="551446"/>
                  </a:cubicBezTo>
                  <a:cubicBezTo>
                    <a:pt x="143463" y="549941"/>
                    <a:pt x="143797" y="548437"/>
                    <a:pt x="143797" y="546932"/>
                  </a:cubicBezTo>
                  <a:cubicBezTo>
                    <a:pt x="143965" y="462158"/>
                    <a:pt x="144299" y="377385"/>
                    <a:pt x="143965" y="292778"/>
                  </a:cubicBezTo>
                  <a:cubicBezTo>
                    <a:pt x="143797" y="245960"/>
                    <a:pt x="142460" y="199310"/>
                    <a:pt x="141791" y="152492"/>
                  </a:cubicBezTo>
                  <a:cubicBezTo>
                    <a:pt x="141791" y="146974"/>
                    <a:pt x="139952" y="142794"/>
                    <a:pt x="136775" y="138112"/>
                  </a:cubicBezTo>
                  <a:cubicBezTo>
                    <a:pt x="129585" y="127913"/>
                    <a:pt x="122562" y="117379"/>
                    <a:pt x="116877" y="106176"/>
                  </a:cubicBezTo>
                  <a:cubicBezTo>
                    <a:pt x="108684" y="90291"/>
                    <a:pt x="107848" y="73404"/>
                    <a:pt x="113199" y="56349"/>
                  </a:cubicBezTo>
                  <a:cubicBezTo>
                    <a:pt x="119051" y="36953"/>
                    <a:pt x="128582" y="19229"/>
                    <a:pt x="139784" y="2508"/>
                  </a:cubicBezTo>
                  <a:cubicBezTo>
                    <a:pt x="140119" y="1839"/>
                    <a:pt x="140453" y="1170"/>
                    <a:pt x="141122" y="0"/>
                  </a:cubicBezTo>
                  <a:cubicBezTo>
                    <a:pt x="143630" y="2675"/>
                    <a:pt x="145469" y="4515"/>
                    <a:pt x="147142" y="6521"/>
                  </a:cubicBezTo>
                  <a:cubicBezTo>
                    <a:pt x="160518" y="21570"/>
                    <a:pt x="170550" y="38457"/>
                    <a:pt x="176570" y="57853"/>
                  </a:cubicBezTo>
                  <a:cubicBezTo>
                    <a:pt x="181252" y="72735"/>
                    <a:pt x="180416" y="86947"/>
                    <a:pt x="174229" y="101327"/>
                  </a:cubicBezTo>
                  <a:cubicBezTo>
                    <a:pt x="167206" y="117546"/>
                    <a:pt x="157676" y="131926"/>
                    <a:pt x="146807" y="145804"/>
                  </a:cubicBezTo>
                  <a:cubicBezTo>
                    <a:pt x="145302" y="147643"/>
                    <a:pt x="144132" y="150318"/>
                    <a:pt x="144299" y="152659"/>
                  </a:cubicBezTo>
                  <a:cubicBezTo>
                    <a:pt x="147142" y="275723"/>
                    <a:pt x="149148" y="398787"/>
                    <a:pt x="146473" y="521851"/>
                  </a:cubicBezTo>
                  <a:cubicBezTo>
                    <a:pt x="144968" y="596425"/>
                    <a:pt x="142125" y="670999"/>
                    <a:pt x="138447" y="745406"/>
                  </a:cubicBezTo>
                  <a:cubicBezTo>
                    <a:pt x="133263" y="850244"/>
                    <a:pt x="116376" y="953243"/>
                    <a:pt x="86446" y="1054068"/>
                  </a:cubicBezTo>
                  <a:cubicBezTo>
                    <a:pt x="82098" y="1068950"/>
                    <a:pt x="81095" y="1084667"/>
                    <a:pt x="77918" y="1100050"/>
                  </a:cubicBezTo>
                  <a:cubicBezTo>
                    <a:pt x="71397" y="1131485"/>
                    <a:pt x="63204" y="1162752"/>
                    <a:pt x="45982" y="1189840"/>
                  </a:cubicBezTo>
                  <a:cubicBezTo>
                    <a:pt x="28927" y="1216927"/>
                    <a:pt x="17055" y="1246188"/>
                    <a:pt x="3511" y="1274781"/>
                  </a:cubicBezTo>
                  <a:cubicBezTo>
                    <a:pt x="2675" y="1276620"/>
                    <a:pt x="1505" y="1278626"/>
                    <a:pt x="0" y="1280131"/>
                  </a:cubicBezTo>
                  <a:cubicBezTo>
                    <a:pt x="48323" y="1171280"/>
                    <a:pt x="74407" y="1056911"/>
                    <a:pt x="89957" y="939699"/>
                  </a:cubicBezTo>
                  <a:close/>
                </a:path>
              </a:pathLst>
            </a:custGeom>
            <a:grpFill/>
            <a:ln w="1646" cap="flat">
              <a:noFill/>
              <a:prstDash val="solid"/>
              <a:miter/>
            </a:ln>
          </p:spPr>
          <p:txBody>
            <a:bodyPr rtlCol="0" anchor="ctr"/>
            <a:lstStyle/>
            <a:p>
              <a:endParaRPr lang="en-US"/>
            </a:p>
          </p:txBody>
        </p:sp>
        <p:sp>
          <p:nvSpPr>
            <p:cNvPr id="13" name="Freeform: Shape 12"/>
            <p:cNvSpPr/>
            <p:nvPr/>
          </p:nvSpPr>
          <p:spPr>
            <a:xfrm>
              <a:off x="8413788" y="1264478"/>
              <a:ext cx="170550" cy="576862"/>
            </a:xfrm>
            <a:custGeom>
              <a:avLst/>
              <a:gdLst>
                <a:gd name="connsiteX0" fmla="*/ 165367 w 170550"/>
                <a:gd name="connsiteY0" fmla="*/ 577363 h 576861"/>
                <a:gd name="connsiteX1" fmla="*/ 161521 w 170550"/>
                <a:gd name="connsiteY1" fmla="*/ 533388 h 576861"/>
                <a:gd name="connsiteX2" fmla="*/ 121392 w 170550"/>
                <a:gd name="connsiteY2" fmla="*/ 341937 h 576861"/>
                <a:gd name="connsiteX3" fmla="*/ 2675 w 170550"/>
                <a:gd name="connsiteY3" fmla="*/ 10868 h 576861"/>
                <a:gd name="connsiteX4" fmla="*/ 0 w 170550"/>
                <a:gd name="connsiteY4" fmla="*/ 0 h 576861"/>
                <a:gd name="connsiteX5" fmla="*/ 28759 w 170550"/>
                <a:gd name="connsiteY5" fmla="*/ 46316 h 576861"/>
                <a:gd name="connsiteX6" fmla="*/ 138280 w 170550"/>
                <a:gd name="connsiteY6" fmla="*/ 279903 h 576861"/>
                <a:gd name="connsiteX7" fmla="*/ 170216 w 170550"/>
                <a:gd name="connsiteY7" fmla="*/ 517838 h 576861"/>
                <a:gd name="connsiteX8" fmla="*/ 166538 w 170550"/>
                <a:gd name="connsiteY8" fmla="*/ 571845 h 576861"/>
                <a:gd name="connsiteX9" fmla="*/ 165367 w 170550"/>
                <a:gd name="connsiteY9" fmla="*/ 577363 h 57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550" h="576861">
                  <a:moveTo>
                    <a:pt x="165367" y="577363"/>
                  </a:moveTo>
                  <a:cubicBezTo>
                    <a:pt x="164029" y="561646"/>
                    <a:pt x="162692" y="547433"/>
                    <a:pt x="161521" y="533388"/>
                  </a:cubicBezTo>
                  <a:cubicBezTo>
                    <a:pt x="155836" y="468010"/>
                    <a:pt x="141122" y="404472"/>
                    <a:pt x="121392" y="341937"/>
                  </a:cubicBezTo>
                  <a:cubicBezTo>
                    <a:pt x="86278" y="229909"/>
                    <a:pt x="45146" y="120221"/>
                    <a:pt x="2675" y="10868"/>
                  </a:cubicBezTo>
                  <a:cubicBezTo>
                    <a:pt x="1338" y="7524"/>
                    <a:pt x="167" y="4013"/>
                    <a:pt x="0" y="0"/>
                  </a:cubicBezTo>
                  <a:cubicBezTo>
                    <a:pt x="9698" y="15383"/>
                    <a:pt x="19563" y="30766"/>
                    <a:pt x="28759" y="46316"/>
                  </a:cubicBezTo>
                  <a:cubicBezTo>
                    <a:pt x="73069" y="120556"/>
                    <a:pt x="110691" y="197805"/>
                    <a:pt x="138280" y="279903"/>
                  </a:cubicBezTo>
                  <a:cubicBezTo>
                    <a:pt x="164364" y="357153"/>
                    <a:pt x="176068" y="436241"/>
                    <a:pt x="170216" y="517838"/>
                  </a:cubicBezTo>
                  <a:cubicBezTo>
                    <a:pt x="168878" y="535896"/>
                    <a:pt x="167875" y="553787"/>
                    <a:pt x="166538" y="571845"/>
                  </a:cubicBezTo>
                  <a:cubicBezTo>
                    <a:pt x="166370" y="573016"/>
                    <a:pt x="165869" y="574521"/>
                    <a:pt x="165367" y="577363"/>
                  </a:cubicBezTo>
                  <a:close/>
                </a:path>
              </a:pathLst>
            </a:custGeom>
            <a:grpFill/>
            <a:ln w="1646" cap="flat">
              <a:noFill/>
              <a:prstDash val="solid"/>
              <a:miter/>
            </a:ln>
          </p:spPr>
          <p:txBody>
            <a:bodyPr rtlCol="0" anchor="ctr"/>
            <a:lstStyle/>
            <a:p>
              <a:endParaRPr lang="en-US"/>
            </a:p>
          </p:txBody>
        </p:sp>
        <p:sp>
          <p:nvSpPr>
            <p:cNvPr id="14" name="Freeform: Shape 13"/>
            <p:cNvSpPr/>
            <p:nvPr/>
          </p:nvSpPr>
          <p:spPr>
            <a:xfrm>
              <a:off x="8225514" y="1558928"/>
              <a:ext cx="237433" cy="357821"/>
            </a:xfrm>
            <a:custGeom>
              <a:avLst/>
              <a:gdLst>
                <a:gd name="connsiteX0" fmla="*/ 238603 w 237432"/>
                <a:gd name="connsiteY0" fmla="*/ 358156 h 357821"/>
                <a:gd name="connsiteX1" fmla="*/ 212519 w 237432"/>
                <a:gd name="connsiteY1" fmla="*/ 300302 h 357821"/>
                <a:gd name="connsiteX2" fmla="*/ 135270 w 237432"/>
                <a:gd name="connsiteY2" fmla="*/ 177573 h 357821"/>
                <a:gd name="connsiteX3" fmla="*/ 2341 w 237432"/>
                <a:gd name="connsiteY3" fmla="*/ 4682 h 357821"/>
                <a:gd name="connsiteX4" fmla="*/ 0 w 237432"/>
                <a:gd name="connsiteY4" fmla="*/ 0 h 357821"/>
                <a:gd name="connsiteX5" fmla="*/ 22573 w 237432"/>
                <a:gd name="connsiteY5" fmla="*/ 19062 h 357821"/>
                <a:gd name="connsiteX6" fmla="*/ 135437 w 237432"/>
                <a:gd name="connsiteY6" fmla="*/ 135437 h 357821"/>
                <a:gd name="connsiteX7" fmla="*/ 236430 w 237432"/>
                <a:gd name="connsiteY7" fmla="*/ 347120 h 357821"/>
                <a:gd name="connsiteX8" fmla="*/ 238771 w 237432"/>
                <a:gd name="connsiteY8" fmla="*/ 357989 h 357821"/>
                <a:gd name="connsiteX9" fmla="*/ 238603 w 237432"/>
                <a:gd name="connsiteY9" fmla="*/ 358156 h 35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2" h="357821">
                  <a:moveTo>
                    <a:pt x="238603" y="358156"/>
                  </a:moveTo>
                  <a:cubicBezTo>
                    <a:pt x="229909" y="338927"/>
                    <a:pt x="221548" y="319364"/>
                    <a:pt x="212519" y="300302"/>
                  </a:cubicBezTo>
                  <a:cubicBezTo>
                    <a:pt x="191953" y="256160"/>
                    <a:pt x="164364" y="216198"/>
                    <a:pt x="135270" y="177573"/>
                  </a:cubicBezTo>
                  <a:cubicBezTo>
                    <a:pt x="91629" y="119552"/>
                    <a:pt x="46818" y="62368"/>
                    <a:pt x="2341" y="4682"/>
                  </a:cubicBezTo>
                  <a:cubicBezTo>
                    <a:pt x="1338" y="3344"/>
                    <a:pt x="334" y="2174"/>
                    <a:pt x="0" y="0"/>
                  </a:cubicBezTo>
                  <a:cubicBezTo>
                    <a:pt x="7524" y="6354"/>
                    <a:pt x="15049" y="12540"/>
                    <a:pt x="22573" y="19062"/>
                  </a:cubicBezTo>
                  <a:cubicBezTo>
                    <a:pt x="63371" y="54676"/>
                    <a:pt x="100993" y="93468"/>
                    <a:pt x="135437" y="135437"/>
                  </a:cubicBezTo>
                  <a:cubicBezTo>
                    <a:pt x="186602" y="197805"/>
                    <a:pt x="220712" y="268032"/>
                    <a:pt x="236430" y="347120"/>
                  </a:cubicBezTo>
                  <a:cubicBezTo>
                    <a:pt x="237099" y="350799"/>
                    <a:pt x="238102" y="354310"/>
                    <a:pt x="238771" y="357989"/>
                  </a:cubicBezTo>
                  <a:cubicBezTo>
                    <a:pt x="238771" y="357989"/>
                    <a:pt x="238771" y="358156"/>
                    <a:pt x="238603" y="358156"/>
                  </a:cubicBezTo>
                  <a:close/>
                </a:path>
              </a:pathLst>
            </a:custGeom>
            <a:grpFill/>
            <a:ln w="1646" cap="flat">
              <a:noFill/>
              <a:prstDash val="solid"/>
              <a:miter/>
            </a:ln>
          </p:spPr>
          <p:txBody>
            <a:bodyPr rtlCol="0" anchor="ctr"/>
            <a:lstStyle/>
            <a:p>
              <a:endParaRPr lang="en-US"/>
            </a:p>
          </p:txBody>
        </p:sp>
        <p:sp>
          <p:nvSpPr>
            <p:cNvPr id="15" name="Freeform: Shape 14"/>
            <p:cNvSpPr/>
            <p:nvPr/>
          </p:nvSpPr>
          <p:spPr>
            <a:xfrm>
              <a:off x="8637762" y="1439208"/>
              <a:ext cx="86947" cy="137109"/>
            </a:xfrm>
            <a:custGeom>
              <a:avLst/>
              <a:gdLst>
                <a:gd name="connsiteX0" fmla="*/ 584 w 86947"/>
                <a:gd name="connsiteY0" fmla="*/ 137945 h 137109"/>
                <a:gd name="connsiteX1" fmla="*/ 3928 w 86947"/>
                <a:gd name="connsiteY1" fmla="*/ 87951 h 137109"/>
                <a:gd name="connsiteX2" fmla="*/ 5433 w 86947"/>
                <a:gd name="connsiteY2" fmla="*/ 81931 h 137109"/>
                <a:gd name="connsiteX3" fmla="*/ 55261 w 86947"/>
                <a:gd name="connsiteY3" fmla="*/ 24078 h 137109"/>
                <a:gd name="connsiteX4" fmla="*/ 80342 w 86947"/>
                <a:gd name="connsiteY4" fmla="*/ 5351 h 137109"/>
                <a:gd name="connsiteX5" fmla="*/ 85358 w 86947"/>
                <a:gd name="connsiteY5" fmla="*/ 0 h 137109"/>
                <a:gd name="connsiteX6" fmla="*/ 87531 w 86947"/>
                <a:gd name="connsiteY6" fmla="*/ 22238 h 137109"/>
                <a:gd name="connsiteX7" fmla="*/ 87197 w 86947"/>
                <a:gd name="connsiteY7" fmla="*/ 61030 h 137109"/>
                <a:gd name="connsiteX8" fmla="*/ 62785 w 86947"/>
                <a:gd name="connsiteY8" fmla="*/ 98485 h 137109"/>
                <a:gd name="connsiteX9" fmla="*/ 51080 w 86947"/>
                <a:gd name="connsiteY9" fmla="*/ 105173 h 137109"/>
                <a:gd name="connsiteX10" fmla="*/ 584 w 86947"/>
                <a:gd name="connsiteY10" fmla="*/ 137945 h 1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47" h="137109">
                  <a:moveTo>
                    <a:pt x="584" y="137945"/>
                  </a:moveTo>
                  <a:cubicBezTo>
                    <a:pt x="-921" y="120054"/>
                    <a:pt x="584" y="104002"/>
                    <a:pt x="3928" y="87951"/>
                  </a:cubicBezTo>
                  <a:cubicBezTo>
                    <a:pt x="4430" y="85944"/>
                    <a:pt x="4931" y="83938"/>
                    <a:pt x="5433" y="81931"/>
                  </a:cubicBezTo>
                  <a:cubicBezTo>
                    <a:pt x="10951" y="53004"/>
                    <a:pt x="27504" y="33608"/>
                    <a:pt x="55261" y="24078"/>
                  </a:cubicBezTo>
                  <a:cubicBezTo>
                    <a:pt x="65460" y="20566"/>
                    <a:pt x="73152" y="13042"/>
                    <a:pt x="80342" y="5351"/>
                  </a:cubicBezTo>
                  <a:cubicBezTo>
                    <a:pt x="81679" y="3846"/>
                    <a:pt x="83017" y="2341"/>
                    <a:pt x="85358" y="0"/>
                  </a:cubicBezTo>
                  <a:cubicBezTo>
                    <a:pt x="86194" y="8193"/>
                    <a:pt x="87364" y="15216"/>
                    <a:pt x="87531" y="22238"/>
                  </a:cubicBezTo>
                  <a:cubicBezTo>
                    <a:pt x="87866" y="35113"/>
                    <a:pt x="88367" y="48155"/>
                    <a:pt x="87197" y="61030"/>
                  </a:cubicBezTo>
                  <a:cubicBezTo>
                    <a:pt x="85692" y="77249"/>
                    <a:pt x="76663" y="89623"/>
                    <a:pt x="62785" y="98485"/>
                  </a:cubicBezTo>
                  <a:cubicBezTo>
                    <a:pt x="58939" y="100825"/>
                    <a:pt x="55093" y="103166"/>
                    <a:pt x="51080" y="105173"/>
                  </a:cubicBezTo>
                  <a:cubicBezTo>
                    <a:pt x="33357" y="113700"/>
                    <a:pt x="15967" y="122897"/>
                    <a:pt x="584" y="137945"/>
                  </a:cubicBezTo>
                  <a:close/>
                </a:path>
              </a:pathLst>
            </a:custGeom>
            <a:grpFill/>
            <a:ln w="1646" cap="flat">
              <a:noFill/>
              <a:prstDash val="solid"/>
              <a:miter/>
            </a:ln>
          </p:spPr>
          <p:txBody>
            <a:bodyPr rtlCol="0" anchor="ctr"/>
            <a:lstStyle/>
            <a:p>
              <a:endParaRPr lang="en-US"/>
            </a:p>
          </p:txBody>
        </p:sp>
        <p:sp>
          <p:nvSpPr>
            <p:cNvPr id="16" name="Freeform: Shape 15"/>
            <p:cNvSpPr/>
            <p:nvPr/>
          </p:nvSpPr>
          <p:spPr>
            <a:xfrm>
              <a:off x="8547210" y="1081888"/>
              <a:ext cx="85275" cy="138781"/>
            </a:xfrm>
            <a:custGeom>
              <a:avLst/>
              <a:gdLst>
                <a:gd name="connsiteX0" fmla="*/ 4356 w 85275"/>
                <a:gd name="connsiteY0" fmla="*/ 0 h 138781"/>
                <a:gd name="connsiteX1" fmla="*/ 32614 w 85275"/>
                <a:gd name="connsiteY1" fmla="*/ 24747 h 138781"/>
                <a:gd name="connsiteX2" fmla="*/ 39302 w 85275"/>
                <a:gd name="connsiteY2" fmla="*/ 27756 h 138781"/>
                <a:gd name="connsiteX3" fmla="*/ 79599 w 85275"/>
                <a:gd name="connsiteY3" fmla="*/ 75243 h 138781"/>
                <a:gd name="connsiteX4" fmla="*/ 86287 w 85275"/>
                <a:gd name="connsiteY4" fmla="*/ 132093 h 138781"/>
                <a:gd name="connsiteX5" fmla="*/ 85618 w 85275"/>
                <a:gd name="connsiteY5" fmla="*/ 139283 h 138781"/>
                <a:gd name="connsiteX6" fmla="*/ 82107 w 85275"/>
                <a:gd name="connsiteY6" fmla="*/ 136440 h 138781"/>
                <a:gd name="connsiteX7" fmla="*/ 49000 w 85275"/>
                <a:gd name="connsiteY7" fmla="*/ 113199 h 138781"/>
                <a:gd name="connsiteX8" fmla="*/ 28266 w 85275"/>
                <a:gd name="connsiteY8" fmla="*/ 101829 h 138781"/>
                <a:gd name="connsiteX9" fmla="*/ 9 w 85275"/>
                <a:gd name="connsiteY9" fmla="*/ 56683 h 138781"/>
                <a:gd name="connsiteX10" fmla="*/ 3353 w 85275"/>
                <a:gd name="connsiteY10" fmla="*/ 1672 h 138781"/>
                <a:gd name="connsiteX11" fmla="*/ 4356 w 85275"/>
                <a:gd name="connsiteY11" fmla="*/ 0 h 13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5" h="138781">
                  <a:moveTo>
                    <a:pt x="4356" y="0"/>
                  </a:moveTo>
                  <a:cubicBezTo>
                    <a:pt x="11880" y="10868"/>
                    <a:pt x="20742" y="19563"/>
                    <a:pt x="32614" y="24747"/>
                  </a:cubicBezTo>
                  <a:cubicBezTo>
                    <a:pt x="34787" y="25750"/>
                    <a:pt x="37128" y="26753"/>
                    <a:pt x="39302" y="27756"/>
                  </a:cubicBezTo>
                  <a:cubicBezTo>
                    <a:pt x="60537" y="36953"/>
                    <a:pt x="73914" y="52503"/>
                    <a:pt x="79599" y="75243"/>
                  </a:cubicBezTo>
                  <a:cubicBezTo>
                    <a:pt x="84280" y="93970"/>
                    <a:pt x="87290" y="112697"/>
                    <a:pt x="86287" y="132093"/>
                  </a:cubicBezTo>
                  <a:cubicBezTo>
                    <a:pt x="86120" y="134267"/>
                    <a:pt x="85953" y="136440"/>
                    <a:pt x="85618" y="139283"/>
                  </a:cubicBezTo>
                  <a:cubicBezTo>
                    <a:pt x="84113" y="137945"/>
                    <a:pt x="83110" y="137109"/>
                    <a:pt x="82107" y="136440"/>
                  </a:cubicBezTo>
                  <a:cubicBezTo>
                    <a:pt x="71071" y="128582"/>
                    <a:pt x="60203" y="120723"/>
                    <a:pt x="49000" y="113199"/>
                  </a:cubicBezTo>
                  <a:cubicBezTo>
                    <a:pt x="42479" y="108851"/>
                    <a:pt x="35122" y="105674"/>
                    <a:pt x="28266" y="101829"/>
                  </a:cubicBezTo>
                  <a:cubicBezTo>
                    <a:pt x="10877" y="91796"/>
                    <a:pt x="176" y="76915"/>
                    <a:pt x="9" y="56683"/>
                  </a:cubicBezTo>
                  <a:cubicBezTo>
                    <a:pt x="-159" y="38290"/>
                    <a:pt x="2182" y="20065"/>
                    <a:pt x="3353" y="1672"/>
                  </a:cubicBezTo>
                  <a:cubicBezTo>
                    <a:pt x="3520" y="1170"/>
                    <a:pt x="4021" y="669"/>
                    <a:pt x="4356" y="0"/>
                  </a:cubicBezTo>
                  <a:close/>
                </a:path>
              </a:pathLst>
            </a:custGeom>
            <a:grpFill/>
            <a:ln w="1646" cap="flat">
              <a:noFill/>
              <a:prstDash val="solid"/>
              <a:miter/>
            </a:ln>
          </p:spPr>
          <p:txBody>
            <a:bodyPr rtlCol="0" anchor="ctr"/>
            <a:lstStyle/>
            <a:p>
              <a:endParaRPr lang="en-US"/>
            </a:p>
          </p:txBody>
        </p:sp>
        <p:sp>
          <p:nvSpPr>
            <p:cNvPr id="17" name="Freeform: Shape 16"/>
            <p:cNvSpPr/>
            <p:nvPr/>
          </p:nvSpPr>
          <p:spPr>
            <a:xfrm>
              <a:off x="8545784" y="1260632"/>
              <a:ext cx="86947" cy="137109"/>
            </a:xfrm>
            <a:custGeom>
              <a:avLst/>
              <a:gdLst>
                <a:gd name="connsiteX0" fmla="*/ 5114 w 86947"/>
                <a:gd name="connsiteY0" fmla="*/ 0 h 137109"/>
                <a:gd name="connsiteX1" fmla="*/ 9963 w 86947"/>
                <a:gd name="connsiteY1" fmla="*/ 5351 h 137109"/>
                <a:gd name="connsiteX2" fmla="*/ 36381 w 86947"/>
                <a:gd name="connsiteY2" fmla="*/ 24914 h 137109"/>
                <a:gd name="connsiteX3" fmla="*/ 58285 w 86947"/>
                <a:gd name="connsiteY3" fmla="*/ 37454 h 137109"/>
                <a:gd name="connsiteX4" fmla="*/ 78684 w 86947"/>
                <a:gd name="connsiteY4" fmla="*/ 68387 h 137109"/>
                <a:gd name="connsiteX5" fmla="*/ 86878 w 86947"/>
                <a:gd name="connsiteY5" fmla="*/ 133431 h 137109"/>
                <a:gd name="connsiteX6" fmla="*/ 86376 w 86947"/>
                <a:gd name="connsiteY6" fmla="*/ 137945 h 137109"/>
                <a:gd name="connsiteX7" fmla="*/ 83366 w 86947"/>
                <a:gd name="connsiteY7" fmla="*/ 135437 h 137109"/>
                <a:gd name="connsiteX8" fmla="*/ 49925 w 86947"/>
                <a:gd name="connsiteY8" fmla="*/ 111861 h 137109"/>
                <a:gd name="connsiteX9" fmla="*/ 38053 w 86947"/>
                <a:gd name="connsiteY9" fmla="*/ 105507 h 137109"/>
                <a:gd name="connsiteX10" fmla="*/ 432 w 86947"/>
                <a:gd name="connsiteY10" fmla="*/ 37287 h 137109"/>
                <a:gd name="connsiteX11" fmla="*/ 3776 w 86947"/>
                <a:gd name="connsiteY11" fmla="*/ 334 h 137109"/>
                <a:gd name="connsiteX12" fmla="*/ 5114 w 86947"/>
                <a:gd name="connsiteY12" fmla="*/ 0 h 1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47" h="137109">
                  <a:moveTo>
                    <a:pt x="5114" y="0"/>
                  </a:moveTo>
                  <a:cubicBezTo>
                    <a:pt x="6786" y="1839"/>
                    <a:pt x="8291" y="3511"/>
                    <a:pt x="9963" y="5351"/>
                  </a:cubicBezTo>
                  <a:cubicBezTo>
                    <a:pt x="17320" y="13711"/>
                    <a:pt x="26014" y="20399"/>
                    <a:pt x="36381" y="24914"/>
                  </a:cubicBezTo>
                  <a:cubicBezTo>
                    <a:pt x="44073" y="28258"/>
                    <a:pt x="51430" y="32605"/>
                    <a:pt x="58285" y="37454"/>
                  </a:cubicBezTo>
                  <a:cubicBezTo>
                    <a:pt x="68819" y="44978"/>
                    <a:pt x="75006" y="56014"/>
                    <a:pt x="78684" y="68387"/>
                  </a:cubicBezTo>
                  <a:cubicBezTo>
                    <a:pt x="85206" y="89623"/>
                    <a:pt x="88550" y="111192"/>
                    <a:pt x="86878" y="133431"/>
                  </a:cubicBezTo>
                  <a:cubicBezTo>
                    <a:pt x="86710" y="134601"/>
                    <a:pt x="86543" y="135939"/>
                    <a:pt x="86376" y="137945"/>
                  </a:cubicBezTo>
                  <a:cubicBezTo>
                    <a:pt x="85038" y="136775"/>
                    <a:pt x="84202" y="136106"/>
                    <a:pt x="83366" y="135437"/>
                  </a:cubicBezTo>
                  <a:cubicBezTo>
                    <a:pt x="72163" y="127578"/>
                    <a:pt x="61128" y="119552"/>
                    <a:pt x="49925" y="111861"/>
                  </a:cubicBezTo>
                  <a:cubicBezTo>
                    <a:pt x="46246" y="109353"/>
                    <a:pt x="42066" y="107514"/>
                    <a:pt x="38053" y="105507"/>
                  </a:cubicBezTo>
                  <a:cubicBezTo>
                    <a:pt x="8625" y="91963"/>
                    <a:pt x="-2411" y="68555"/>
                    <a:pt x="432" y="37287"/>
                  </a:cubicBezTo>
                  <a:cubicBezTo>
                    <a:pt x="1602" y="24914"/>
                    <a:pt x="2606" y="12708"/>
                    <a:pt x="3776" y="334"/>
                  </a:cubicBezTo>
                  <a:cubicBezTo>
                    <a:pt x="4110" y="167"/>
                    <a:pt x="4612" y="167"/>
                    <a:pt x="5114" y="0"/>
                  </a:cubicBezTo>
                  <a:close/>
                </a:path>
              </a:pathLst>
            </a:custGeom>
            <a:grpFill/>
            <a:ln w="1646" cap="flat">
              <a:noFill/>
              <a:prstDash val="solid"/>
              <a:miter/>
            </a:ln>
          </p:spPr>
          <p:txBody>
            <a:bodyPr rtlCol="0" anchor="ctr"/>
            <a:lstStyle/>
            <a:p>
              <a:endParaRPr lang="en-US"/>
            </a:p>
          </p:txBody>
        </p:sp>
        <p:sp>
          <p:nvSpPr>
            <p:cNvPr id="18" name="Freeform: Shape 17"/>
            <p:cNvSpPr/>
            <p:nvPr/>
          </p:nvSpPr>
          <p:spPr>
            <a:xfrm>
              <a:off x="8546466" y="1169337"/>
              <a:ext cx="86947" cy="140453"/>
            </a:xfrm>
            <a:custGeom>
              <a:avLst/>
              <a:gdLst>
                <a:gd name="connsiteX0" fmla="*/ 86530 w 86947"/>
                <a:gd name="connsiteY0" fmla="*/ 140453 h 140453"/>
                <a:gd name="connsiteX1" fmla="*/ 82517 w 86947"/>
                <a:gd name="connsiteY1" fmla="*/ 137109 h 140453"/>
                <a:gd name="connsiteX2" fmla="*/ 48741 w 86947"/>
                <a:gd name="connsiteY2" fmla="*/ 113700 h 140453"/>
                <a:gd name="connsiteX3" fmla="*/ 28008 w 86947"/>
                <a:gd name="connsiteY3" fmla="*/ 102163 h 140453"/>
                <a:gd name="connsiteX4" fmla="*/ 586 w 86947"/>
                <a:gd name="connsiteY4" fmla="*/ 59358 h 140453"/>
                <a:gd name="connsiteX5" fmla="*/ 4264 w 86947"/>
                <a:gd name="connsiteY5" fmla="*/ 0 h 140453"/>
                <a:gd name="connsiteX6" fmla="*/ 8444 w 86947"/>
                <a:gd name="connsiteY6" fmla="*/ 6019 h 140453"/>
                <a:gd name="connsiteX7" fmla="*/ 33860 w 86947"/>
                <a:gd name="connsiteY7" fmla="*/ 25917 h 140453"/>
                <a:gd name="connsiteX8" fmla="*/ 82684 w 86947"/>
                <a:gd name="connsiteY8" fmla="*/ 85442 h 140453"/>
                <a:gd name="connsiteX9" fmla="*/ 86697 w 86947"/>
                <a:gd name="connsiteY9" fmla="*/ 135772 h 140453"/>
                <a:gd name="connsiteX10" fmla="*/ 86530 w 86947"/>
                <a:gd name="connsiteY10" fmla="*/ 140453 h 14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47" h="140453">
                  <a:moveTo>
                    <a:pt x="86530" y="140453"/>
                  </a:moveTo>
                  <a:cubicBezTo>
                    <a:pt x="84691" y="138948"/>
                    <a:pt x="83687" y="137945"/>
                    <a:pt x="82517" y="137109"/>
                  </a:cubicBezTo>
                  <a:cubicBezTo>
                    <a:pt x="71314" y="129250"/>
                    <a:pt x="60278" y="121225"/>
                    <a:pt x="48741" y="113700"/>
                  </a:cubicBezTo>
                  <a:cubicBezTo>
                    <a:pt x="42220" y="109353"/>
                    <a:pt x="34863" y="106176"/>
                    <a:pt x="28008" y="102163"/>
                  </a:cubicBezTo>
                  <a:cubicBezTo>
                    <a:pt x="11789" y="92465"/>
                    <a:pt x="2258" y="78420"/>
                    <a:pt x="586" y="59358"/>
                  </a:cubicBezTo>
                  <a:cubicBezTo>
                    <a:pt x="-1253" y="39962"/>
                    <a:pt x="1589" y="20901"/>
                    <a:pt x="4264" y="0"/>
                  </a:cubicBezTo>
                  <a:cubicBezTo>
                    <a:pt x="6271" y="2843"/>
                    <a:pt x="7107" y="4515"/>
                    <a:pt x="8444" y="6019"/>
                  </a:cubicBezTo>
                  <a:cubicBezTo>
                    <a:pt x="15634" y="14213"/>
                    <a:pt x="23326" y="22071"/>
                    <a:pt x="33860" y="25917"/>
                  </a:cubicBezTo>
                  <a:cubicBezTo>
                    <a:pt x="61951" y="36117"/>
                    <a:pt x="77334" y="56349"/>
                    <a:pt x="82684" y="85442"/>
                  </a:cubicBezTo>
                  <a:cubicBezTo>
                    <a:pt x="85861" y="102163"/>
                    <a:pt x="87700" y="118884"/>
                    <a:pt x="86697" y="135772"/>
                  </a:cubicBezTo>
                  <a:cubicBezTo>
                    <a:pt x="86864" y="137276"/>
                    <a:pt x="86697" y="138447"/>
                    <a:pt x="86530" y="140453"/>
                  </a:cubicBezTo>
                  <a:close/>
                </a:path>
              </a:pathLst>
            </a:custGeom>
            <a:grpFill/>
            <a:ln w="1646" cap="flat">
              <a:noFill/>
              <a:prstDash val="solid"/>
              <a:miter/>
            </a:ln>
          </p:spPr>
          <p:txBody>
            <a:bodyPr rtlCol="0" anchor="ctr"/>
            <a:lstStyle/>
            <a:p>
              <a:endParaRPr lang="en-US"/>
            </a:p>
          </p:txBody>
        </p:sp>
        <p:sp>
          <p:nvSpPr>
            <p:cNvPr id="19" name="Freeform: Shape 18"/>
            <p:cNvSpPr/>
            <p:nvPr/>
          </p:nvSpPr>
          <p:spPr>
            <a:xfrm>
              <a:off x="8544083" y="1438874"/>
              <a:ext cx="85275" cy="140453"/>
            </a:xfrm>
            <a:custGeom>
              <a:avLst/>
              <a:gdLst>
                <a:gd name="connsiteX0" fmla="*/ 84565 w 85275"/>
                <a:gd name="connsiteY0" fmla="*/ 140955 h 140453"/>
                <a:gd name="connsiteX1" fmla="*/ 39419 w 85275"/>
                <a:gd name="connsiteY1" fmla="*/ 108684 h 140453"/>
                <a:gd name="connsiteX2" fmla="*/ 36911 w 85275"/>
                <a:gd name="connsiteY2" fmla="*/ 107346 h 140453"/>
                <a:gd name="connsiteX3" fmla="*/ 460 w 85275"/>
                <a:gd name="connsiteY3" fmla="*/ 41467 h 140453"/>
                <a:gd name="connsiteX4" fmla="*/ 4975 w 85275"/>
                <a:gd name="connsiteY4" fmla="*/ 0 h 140453"/>
                <a:gd name="connsiteX5" fmla="*/ 9824 w 85275"/>
                <a:gd name="connsiteY5" fmla="*/ 5518 h 140453"/>
                <a:gd name="connsiteX6" fmla="*/ 32564 w 85275"/>
                <a:gd name="connsiteY6" fmla="*/ 24245 h 140453"/>
                <a:gd name="connsiteX7" fmla="*/ 83562 w 85275"/>
                <a:gd name="connsiteY7" fmla="*/ 93636 h 140453"/>
                <a:gd name="connsiteX8" fmla="*/ 84565 w 85275"/>
                <a:gd name="connsiteY8" fmla="*/ 140955 h 14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75" h="140453">
                  <a:moveTo>
                    <a:pt x="84565" y="140955"/>
                  </a:moveTo>
                  <a:cubicBezTo>
                    <a:pt x="71021" y="126910"/>
                    <a:pt x="55638" y="117212"/>
                    <a:pt x="39419" y="108684"/>
                  </a:cubicBezTo>
                  <a:cubicBezTo>
                    <a:pt x="38583" y="108182"/>
                    <a:pt x="37747" y="107681"/>
                    <a:pt x="36911" y="107346"/>
                  </a:cubicBezTo>
                  <a:cubicBezTo>
                    <a:pt x="9155" y="93970"/>
                    <a:pt x="-2549" y="71731"/>
                    <a:pt x="460" y="41467"/>
                  </a:cubicBezTo>
                  <a:cubicBezTo>
                    <a:pt x="1798" y="28258"/>
                    <a:pt x="3303" y="15049"/>
                    <a:pt x="4975" y="0"/>
                  </a:cubicBezTo>
                  <a:cubicBezTo>
                    <a:pt x="7316" y="2842"/>
                    <a:pt x="8486" y="4347"/>
                    <a:pt x="9824" y="5518"/>
                  </a:cubicBezTo>
                  <a:cubicBezTo>
                    <a:pt x="17348" y="12039"/>
                    <a:pt x="23869" y="20734"/>
                    <a:pt x="32564" y="24245"/>
                  </a:cubicBezTo>
                  <a:cubicBezTo>
                    <a:pt x="64500" y="36953"/>
                    <a:pt x="79549" y="60863"/>
                    <a:pt x="83562" y="93636"/>
                  </a:cubicBezTo>
                  <a:cubicBezTo>
                    <a:pt x="85568" y="109018"/>
                    <a:pt x="87408" y="124401"/>
                    <a:pt x="84565" y="140955"/>
                  </a:cubicBezTo>
                  <a:close/>
                </a:path>
              </a:pathLst>
            </a:custGeom>
            <a:grpFill/>
            <a:ln w="1646" cap="flat">
              <a:noFill/>
              <a:prstDash val="solid"/>
              <a:miter/>
            </a:ln>
          </p:spPr>
          <p:txBody>
            <a:bodyPr rtlCol="0" anchor="ctr"/>
            <a:lstStyle/>
            <a:p>
              <a:endParaRPr lang="en-US"/>
            </a:p>
          </p:txBody>
        </p:sp>
        <p:sp>
          <p:nvSpPr>
            <p:cNvPr id="20" name="Freeform: Shape 19"/>
            <p:cNvSpPr/>
            <p:nvPr/>
          </p:nvSpPr>
          <p:spPr>
            <a:xfrm>
              <a:off x="8641397" y="1078544"/>
              <a:ext cx="85275" cy="138781"/>
            </a:xfrm>
            <a:custGeom>
              <a:avLst/>
              <a:gdLst>
                <a:gd name="connsiteX0" fmla="*/ 83897 w 85275"/>
                <a:gd name="connsiteY0" fmla="*/ 0 h 138781"/>
                <a:gd name="connsiteX1" fmla="*/ 85569 w 85275"/>
                <a:gd name="connsiteY1" fmla="*/ 58689 h 138781"/>
                <a:gd name="connsiteX2" fmla="*/ 64835 w 85275"/>
                <a:gd name="connsiteY2" fmla="*/ 96311 h 138781"/>
                <a:gd name="connsiteX3" fmla="*/ 53967 w 85275"/>
                <a:gd name="connsiteY3" fmla="*/ 103333 h 138781"/>
                <a:gd name="connsiteX4" fmla="*/ 1130 w 85275"/>
                <a:gd name="connsiteY4" fmla="*/ 139116 h 138781"/>
                <a:gd name="connsiteX5" fmla="*/ 126 w 85275"/>
                <a:gd name="connsiteY5" fmla="*/ 129752 h 138781"/>
                <a:gd name="connsiteX6" fmla="*/ 9323 w 85275"/>
                <a:gd name="connsiteY6" fmla="*/ 66046 h 138781"/>
                <a:gd name="connsiteX7" fmla="*/ 41259 w 85275"/>
                <a:gd name="connsiteY7" fmla="*/ 30097 h 138781"/>
                <a:gd name="connsiteX8" fmla="*/ 80720 w 85275"/>
                <a:gd name="connsiteY8" fmla="*/ 1170 h 138781"/>
                <a:gd name="connsiteX9" fmla="*/ 83897 w 85275"/>
                <a:gd name="connsiteY9" fmla="*/ 0 h 13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75" h="138781">
                  <a:moveTo>
                    <a:pt x="83897" y="0"/>
                  </a:moveTo>
                  <a:cubicBezTo>
                    <a:pt x="84565" y="20065"/>
                    <a:pt x="86070" y="39461"/>
                    <a:pt x="85569" y="58689"/>
                  </a:cubicBezTo>
                  <a:cubicBezTo>
                    <a:pt x="85234" y="74240"/>
                    <a:pt x="77543" y="86947"/>
                    <a:pt x="64835" y="96311"/>
                  </a:cubicBezTo>
                  <a:cubicBezTo>
                    <a:pt x="61324" y="98819"/>
                    <a:pt x="57812" y="101327"/>
                    <a:pt x="53967" y="103333"/>
                  </a:cubicBezTo>
                  <a:cubicBezTo>
                    <a:pt x="35574" y="113366"/>
                    <a:pt x="16680" y="122729"/>
                    <a:pt x="1130" y="139116"/>
                  </a:cubicBezTo>
                  <a:cubicBezTo>
                    <a:pt x="628" y="135103"/>
                    <a:pt x="293" y="132427"/>
                    <a:pt x="126" y="129752"/>
                  </a:cubicBezTo>
                  <a:cubicBezTo>
                    <a:pt x="-710" y="108015"/>
                    <a:pt x="2634" y="86780"/>
                    <a:pt x="9323" y="66046"/>
                  </a:cubicBezTo>
                  <a:cubicBezTo>
                    <a:pt x="14840" y="49326"/>
                    <a:pt x="25709" y="37287"/>
                    <a:pt x="41259" y="30097"/>
                  </a:cubicBezTo>
                  <a:cubicBezTo>
                    <a:pt x="56475" y="23074"/>
                    <a:pt x="70520" y="14881"/>
                    <a:pt x="80720" y="1170"/>
                  </a:cubicBezTo>
                  <a:cubicBezTo>
                    <a:pt x="81054" y="1003"/>
                    <a:pt x="81723" y="836"/>
                    <a:pt x="83897" y="0"/>
                  </a:cubicBezTo>
                  <a:close/>
                </a:path>
              </a:pathLst>
            </a:custGeom>
            <a:grpFill/>
            <a:ln w="1646" cap="flat">
              <a:noFill/>
              <a:prstDash val="solid"/>
              <a:miter/>
            </a:ln>
          </p:spPr>
          <p:txBody>
            <a:bodyPr rtlCol="0" anchor="ctr"/>
            <a:lstStyle/>
            <a:p>
              <a:endParaRPr lang="en-US"/>
            </a:p>
          </p:txBody>
        </p:sp>
        <p:sp>
          <p:nvSpPr>
            <p:cNvPr id="21" name="Freeform: Shape 20"/>
            <p:cNvSpPr/>
            <p:nvPr/>
          </p:nvSpPr>
          <p:spPr>
            <a:xfrm>
              <a:off x="8641189" y="1167164"/>
              <a:ext cx="85275" cy="137109"/>
            </a:xfrm>
            <a:custGeom>
              <a:avLst/>
              <a:gdLst>
                <a:gd name="connsiteX0" fmla="*/ 0 w 85275"/>
                <a:gd name="connsiteY0" fmla="*/ 137276 h 137109"/>
                <a:gd name="connsiteX1" fmla="*/ 1839 w 85275"/>
                <a:gd name="connsiteY1" fmla="*/ 99822 h 137109"/>
                <a:gd name="connsiteX2" fmla="*/ 8360 w 85275"/>
                <a:gd name="connsiteY2" fmla="*/ 69558 h 137109"/>
                <a:gd name="connsiteX3" fmla="*/ 41300 w 85275"/>
                <a:gd name="connsiteY3" fmla="*/ 29596 h 137109"/>
                <a:gd name="connsiteX4" fmla="*/ 81262 w 85275"/>
                <a:gd name="connsiteY4" fmla="*/ 334 h 137109"/>
                <a:gd name="connsiteX5" fmla="*/ 82767 w 85275"/>
                <a:gd name="connsiteY5" fmla="*/ 0 h 137109"/>
                <a:gd name="connsiteX6" fmla="*/ 85610 w 85275"/>
                <a:gd name="connsiteY6" fmla="*/ 61365 h 137109"/>
                <a:gd name="connsiteX7" fmla="*/ 63037 w 85275"/>
                <a:gd name="connsiteY7" fmla="*/ 96980 h 137109"/>
                <a:gd name="connsiteX8" fmla="*/ 39795 w 85275"/>
                <a:gd name="connsiteY8" fmla="*/ 110691 h 137109"/>
                <a:gd name="connsiteX9" fmla="*/ 4013 w 85275"/>
                <a:gd name="connsiteY9" fmla="*/ 135939 h 137109"/>
                <a:gd name="connsiteX10" fmla="*/ 1839 w 85275"/>
                <a:gd name="connsiteY10" fmla="*/ 137611 h 137109"/>
                <a:gd name="connsiteX11" fmla="*/ 0 w 85275"/>
                <a:gd name="connsiteY11" fmla="*/ 137276 h 1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5" h="137109">
                  <a:moveTo>
                    <a:pt x="0" y="137276"/>
                  </a:moveTo>
                  <a:cubicBezTo>
                    <a:pt x="502" y="124736"/>
                    <a:pt x="502" y="112195"/>
                    <a:pt x="1839" y="99822"/>
                  </a:cubicBezTo>
                  <a:cubicBezTo>
                    <a:pt x="3010" y="89623"/>
                    <a:pt x="5685" y="79590"/>
                    <a:pt x="8360" y="69558"/>
                  </a:cubicBezTo>
                  <a:cubicBezTo>
                    <a:pt x="13209" y="51165"/>
                    <a:pt x="24245" y="37454"/>
                    <a:pt x="41300" y="29596"/>
                  </a:cubicBezTo>
                  <a:cubicBezTo>
                    <a:pt x="56683" y="22573"/>
                    <a:pt x="70895" y="14213"/>
                    <a:pt x="81262" y="334"/>
                  </a:cubicBezTo>
                  <a:cubicBezTo>
                    <a:pt x="81429" y="167"/>
                    <a:pt x="81931" y="167"/>
                    <a:pt x="82767" y="0"/>
                  </a:cubicBezTo>
                  <a:cubicBezTo>
                    <a:pt x="84941" y="20399"/>
                    <a:pt x="88619" y="40798"/>
                    <a:pt x="85610" y="61365"/>
                  </a:cubicBezTo>
                  <a:cubicBezTo>
                    <a:pt x="83436" y="76413"/>
                    <a:pt x="75912" y="88619"/>
                    <a:pt x="63037" y="96980"/>
                  </a:cubicBezTo>
                  <a:cubicBezTo>
                    <a:pt x="55513" y="101996"/>
                    <a:pt x="47152" y="105674"/>
                    <a:pt x="39795" y="110691"/>
                  </a:cubicBezTo>
                  <a:cubicBezTo>
                    <a:pt x="27589" y="118716"/>
                    <a:pt x="15885" y="127411"/>
                    <a:pt x="4013" y="135939"/>
                  </a:cubicBezTo>
                  <a:cubicBezTo>
                    <a:pt x="3344" y="136440"/>
                    <a:pt x="2675" y="137109"/>
                    <a:pt x="1839" y="137611"/>
                  </a:cubicBezTo>
                  <a:cubicBezTo>
                    <a:pt x="1170" y="137444"/>
                    <a:pt x="669" y="137444"/>
                    <a:pt x="0" y="137276"/>
                  </a:cubicBezTo>
                  <a:close/>
                </a:path>
              </a:pathLst>
            </a:custGeom>
            <a:grpFill/>
            <a:ln w="1646" cap="flat">
              <a:noFill/>
              <a:prstDash val="solid"/>
              <a:miter/>
            </a:ln>
          </p:spPr>
          <p:txBody>
            <a:bodyPr rtlCol="0" anchor="ctr"/>
            <a:lstStyle/>
            <a:p>
              <a:endParaRPr lang="en-US"/>
            </a:p>
          </p:txBody>
        </p:sp>
        <p:sp>
          <p:nvSpPr>
            <p:cNvPr id="22" name="Freeform: Shape 21"/>
            <p:cNvSpPr/>
            <p:nvPr/>
          </p:nvSpPr>
          <p:spPr>
            <a:xfrm>
              <a:off x="8640748" y="1346910"/>
              <a:ext cx="85275" cy="138781"/>
            </a:xfrm>
            <a:custGeom>
              <a:avLst/>
              <a:gdLst>
                <a:gd name="connsiteX0" fmla="*/ 775 w 85275"/>
                <a:gd name="connsiteY0" fmla="*/ 138781 h 138781"/>
                <a:gd name="connsiteX1" fmla="*/ 12312 w 85275"/>
                <a:gd name="connsiteY1" fmla="*/ 58188 h 138781"/>
                <a:gd name="connsiteX2" fmla="*/ 42744 w 85275"/>
                <a:gd name="connsiteY2" fmla="*/ 28592 h 138781"/>
                <a:gd name="connsiteX3" fmla="*/ 82204 w 85275"/>
                <a:gd name="connsiteY3" fmla="*/ 0 h 138781"/>
                <a:gd name="connsiteX4" fmla="*/ 84545 w 85275"/>
                <a:gd name="connsiteY4" fmla="*/ 18393 h 138781"/>
                <a:gd name="connsiteX5" fmla="*/ 85381 w 85275"/>
                <a:gd name="connsiteY5" fmla="*/ 58857 h 138781"/>
                <a:gd name="connsiteX6" fmla="*/ 61972 w 85275"/>
                <a:gd name="connsiteY6" fmla="*/ 97481 h 138781"/>
                <a:gd name="connsiteX7" fmla="*/ 53278 w 85275"/>
                <a:gd name="connsiteY7" fmla="*/ 102832 h 138781"/>
                <a:gd name="connsiteX8" fmla="*/ 775 w 85275"/>
                <a:gd name="connsiteY8" fmla="*/ 138781 h 13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75" h="138781">
                  <a:moveTo>
                    <a:pt x="775" y="138781"/>
                  </a:moveTo>
                  <a:cubicBezTo>
                    <a:pt x="-1733" y="109854"/>
                    <a:pt x="1778" y="83436"/>
                    <a:pt x="12312" y="58188"/>
                  </a:cubicBezTo>
                  <a:cubicBezTo>
                    <a:pt x="18164" y="44142"/>
                    <a:pt x="29200" y="34612"/>
                    <a:pt x="42744" y="28592"/>
                  </a:cubicBezTo>
                  <a:cubicBezTo>
                    <a:pt x="57792" y="21904"/>
                    <a:pt x="71336" y="13711"/>
                    <a:pt x="82204" y="0"/>
                  </a:cubicBezTo>
                  <a:cubicBezTo>
                    <a:pt x="83040" y="6187"/>
                    <a:pt x="84211" y="12206"/>
                    <a:pt x="84545" y="18393"/>
                  </a:cubicBezTo>
                  <a:cubicBezTo>
                    <a:pt x="85214" y="31936"/>
                    <a:pt x="86217" y="45480"/>
                    <a:pt x="85381" y="58857"/>
                  </a:cubicBezTo>
                  <a:cubicBezTo>
                    <a:pt x="84378" y="75410"/>
                    <a:pt x="75683" y="88118"/>
                    <a:pt x="61972" y="97481"/>
                  </a:cubicBezTo>
                  <a:cubicBezTo>
                    <a:pt x="59130" y="99321"/>
                    <a:pt x="56287" y="101160"/>
                    <a:pt x="53278" y="102832"/>
                  </a:cubicBezTo>
                  <a:cubicBezTo>
                    <a:pt x="35052" y="112864"/>
                    <a:pt x="16492" y="122228"/>
                    <a:pt x="775" y="138781"/>
                  </a:cubicBezTo>
                  <a:close/>
                </a:path>
              </a:pathLst>
            </a:custGeom>
            <a:grpFill/>
            <a:ln w="1646" cap="flat">
              <a:noFill/>
              <a:prstDash val="solid"/>
              <a:miter/>
            </a:ln>
          </p:spPr>
          <p:txBody>
            <a:bodyPr rtlCol="0" anchor="ctr"/>
            <a:lstStyle/>
            <a:p>
              <a:endParaRPr lang="en-US"/>
            </a:p>
          </p:txBody>
        </p:sp>
        <p:sp>
          <p:nvSpPr>
            <p:cNvPr id="23" name="Freeform: Shape 22"/>
            <p:cNvSpPr/>
            <p:nvPr/>
          </p:nvSpPr>
          <p:spPr>
            <a:xfrm>
              <a:off x="8642307" y="1255783"/>
              <a:ext cx="85275" cy="138781"/>
            </a:xfrm>
            <a:custGeom>
              <a:avLst/>
              <a:gdLst>
                <a:gd name="connsiteX0" fmla="*/ 721 w 85275"/>
                <a:gd name="connsiteY0" fmla="*/ 139450 h 138781"/>
                <a:gd name="connsiteX1" fmla="*/ 7911 w 85275"/>
                <a:gd name="connsiteY1" fmla="*/ 70227 h 138781"/>
                <a:gd name="connsiteX2" fmla="*/ 41519 w 85275"/>
                <a:gd name="connsiteY2" fmla="*/ 30097 h 138781"/>
                <a:gd name="connsiteX3" fmla="*/ 81147 w 85275"/>
                <a:gd name="connsiteY3" fmla="*/ 0 h 138781"/>
                <a:gd name="connsiteX4" fmla="*/ 82485 w 85275"/>
                <a:gd name="connsiteY4" fmla="*/ 4515 h 138781"/>
                <a:gd name="connsiteX5" fmla="*/ 85996 w 85275"/>
                <a:gd name="connsiteY5" fmla="*/ 50998 h 138781"/>
                <a:gd name="connsiteX6" fmla="*/ 57571 w 85275"/>
                <a:gd name="connsiteY6" fmla="*/ 101327 h 138781"/>
                <a:gd name="connsiteX7" fmla="*/ 43860 w 85275"/>
                <a:gd name="connsiteY7" fmla="*/ 109018 h 138781"/>
                <a:gd name="connsiteX8" fmla="*/ 721 w 85275"/>
                <a:gd name="connsiteY8" fmla="*/ 139450 h 13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75" h="138781">
                  <a:moveTo>
                    <a:pt x="721" y="139450"/>
                  </a:moveTo>
                  <a:cubicBezTo>
                    <a:pt x="-1453" y="114871"/>
                    <a:pt x="1389" y="92465"/>
                    <a:pt x="7911" y="70227"/>
                  </a:cubicBezTo>
                  <a:cubicBezTo>
                    <a:pt x="13261" y="51834"/>
                    <a:pt x="24297" y="38123"/>
                    <a:pt x="41519" y="30097"/>
                  </a:cubicBezTo>
                  <a:cubicBezTo>
                    <a:pt x="56735" y="23074"/>
                    <a:pt x="70947" y="15216"/>
                    <a:pt x="81147" y="0"/>
                  </a:cubicBezTo>
                  <a:cubicBezTo>
                    <a:pt x="81816" y="2174"/>
                    <a:pt x="82317" y="3344"/>
                    <a:pt x="82485" y="4515"/>
                  </a:cubicBezTo>
                  <a:cubicBezTo>
                    <a:pt x="83655" y="20065"/>
                    <a:pt x="85494" y="35448"/>
                    <a:pt x="85996" y="50998"/>
                  </a:cubicBezTo>
                  <a:cubicBezTo>
                    <a:pt x="86498" y="73069"/>
                    <a:pt x="76800" y="89957"/>
                    <a:pt x="57571" y="101327"/>
                  </a:cubicBezTo>
                  <a:cubicBezTo>
                    <a:pt x="53056" y="104002"/>
                    <a:pt x="48542" y="106510"/>
                    <a:pt x="43860" y="109018"/>
                  </a:cubicBezTo>
                  <a:cubicBezTo>
                    <a:pt x="28477" y="117044"/>
                    <a:pt x="13930" y="126241"/>
                    <a:pt x="721" y="139450"/>
                  </a:cubicBezTo>
                  <a:close/>
                </a:path>
              </a:pathLst>
            </a:custGeom>
            <a:grpFill/>
            <a:ln w="1646" cap="flat">
              <a:noFill/>
              <a:prstDash val="solid"/>
              <a:miter/>
            </a:ln>
          </p:spPr>
          <p:txBody>
            <a:bodyPr rtlCol="0" anchor="ctr"/>
            <a:lstStyle/>
            <a:p>
              <a:endParaRPr lang="en-US" dirty="0"/>
            </a:p>
          </p:txBody>
        </p:sp>
        <p:sp>
          <p:nvSpPr>
            <p:cNvPr id="24" name="Freeform: Shape 23"/>
            <p:cNvSpPr/>
            <p:nvPr/>
          </p:nvSpPr>
          <p:spPr>
            <a:xfrm>
              <a:off x="8545875" y="994607"/>
              <a:ext cx="85275" cy="142125"/>
            </a:xfrm>
            <a:custGeom>
              <a:avLst/>
              <a:gdLst>
                <a:gd name="connsiteX0" fmla="*/ 83275 w 85275"/>
                <a:gd name="connsiteY0" fmla="*/ 143463 h 142125"/>
                <a:gd name="connsiteX1" fmla="*/ 38297 w 85275"/>
                <a:gd name="connsiteY1" fmla="*/ 106343 h 142125"/>
                <a:gd name="connsiteX2" fmla="*/ 6 w 85275"/>
                <a:gd name="connsiteY2" fmla="*/ 43306 h 142125"/>
                <a:gd name="connsiteX3" fmla="*/ 3350 w 85275"/>
                <a:gd name="connsiteY3" fmla="*/ 0 h 142125"/>
                <a:gd name="connsiteX4" fmla="*/ 35956 w 85275"/>
                <a:gd name="connsiteY4" fmla="*/ 25583 h 142125"/>
                <a:gd name="connsiteX5" fmla="*/ 82941 w 85275"/>
                <a:gd name="connsiteY5" fmla="*/ 104504 h 142125"/>
                <a:gd name="connsiteX6" fmla="*/ 85616 w 85275"/>
                <a:gd name="connsiteY6" fmla="*/ 142961 h 142125"/>
                <a:gd name="connsiteX7" fmla="*/ 83275 w 85275"/>
                <a:gd name="connsiteY7" fmla="*/ 143463 h 14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275" h="142125">
                  <a:moveTo>
                    <a:pt x="83275" y="143463"/>
                  </a:moveTo>
                  <a:cubicBezTo>
                    <a:pt x="72239" y="126241"/>
                    <a:pt x="56355" y="115372"/>
                    <a:pt x="38297" y="106343"/>
                  </a:cubicBezTo>
                  <a:cubicBezTo>
                    <a:pt x="12547" y="93636"/>
                    <a:pt x="-328" y="72066"/>
                    <a:pt x="6" y="43306"/>
                  </a:cubicBezTo>
                  <a:cubicBezTo>
                    <a:pt x="174" y="28927"/>
                    <a:pt x="1678" y="14547"/>
                    <a:pt x="3350" y="0"/>
                  </a:cubicBezTo>
                  <a:cubicBezTo>
                    <a:pt x="12547" y="11203"/>
                    <a:pt x="24251" y="18225"/>
                    <a:pt x="35956" y="25583"/>
                  </a:cubicBezTo>
                  <a:cubicBezTo>
                    <a:pt x="64715" y="43975"/>
                    <a:pt x="78426" y="71731"/>
                    <a:pt x="82941" y="104504"/>
                  </a:cubicBezTo>
                  <a:cubicBezTo>
                    <a:pt x="84613" y="117212"/>
                    <a:pt x="84780" y="130086"/>
                    <a:pt x="85616" y="142961"/>
                  </a:cubicBezTo>
                  <a:cubicBezTo>
                    <a:pt x="84947" y="143129"/>
                    <a:pt x="84111" y="143296"/>
                    <a:pt x="83275" y="143463"/>
                  </a:cubicBezTo>
                  <a:close/>
                </a:path>
              </a:pathLst>
            </a:custGeom>
            <a:grpFill/>
            <a:ln w="1646" cap="flat">
              <a:noFill/>
              <a:prstDash val="solid"/>
              <a:miter/>
            </a:ln>
          </p:spPr>
          <p:txBody>
            <a:bodyPr rtlCol="0" anchor="ctr"/>
            <a:lstStyle/>
            <a:p>
              <a:endParaRPr lang="en-US"/>
            </a:p>
          </p:txBody>
        </p:sp>
        <p:sp>
          <p:nvSpPr>
            <p:cNvPr id="25" name="Freeform: Shape 24"/>
            <p:cNvSpPr/>
            <p:nvPr/>
          </p:nvSpPr>
          <p:spPr>
            <a:xfrm>
              <a:off x="8641442" y="989925"/>
              <a:ext cx="83603" cy="145469"/>
            </a:xfrm>
            <a:custGeom>
              <a:avLst/>
              <a:gdLst>
                <a:gd name="connsiteX0" fmla="*/ 248 w 83603"/>
                <a:gd name="connsiteY0" fmla="*/ 145469 h 145469"/>
                <a:gd name="connsiteX1" fmla="*/ 14628 w 83603"/>
                <a:gd name="connsiteY1" fmla="*/ 64040 h 145469"/>
                <a:gd name="connsiteX2" fmla="*/ 49072 w 83603"/>
                <a:gd name="connsiteY2" fmla="*/ 26251 h 145469"/>
                <a:gd name="connsiteX3" fmla="*/ 81510 w 83603"/>
                <a:gd name="connsiteY3" fmla="*/ 0 h 145469"/>
                <a:gd name="connsiteX4" fmla="*/ 82514 w 83603"/>
                <a:gd name="connsiteY4" fmla="*/ 10367 h 145469"/>
                <a:gd name="connsiteX5" fmla="*/ 84520 w 83603"/>
                <a:gd name="connsiteY5" fmla="*/ 43975 h 145469"/>
                <a:gd name="connsiteX6" fmla="*/ 45059 w 83603"/>
                <a:gd name="connsiteY6" fmla="*/ 108015 h 145469"/>
                <a:gd name="connsiteX7" fmla="*/ 10782 w 83603"/>
                <a:gd name="connsiteY7" fmla="*/ 132093 h 145469"/>
                <a:gd name="connsiteX8" fmla="*/ 248 w 83603"/>
                <a:gd name="connsiteY8" fmla="*/ 145469 h 14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03" h="145469">
                  <a:moveTo>
                    <a:pt x="248" y="145469"/>
                  </a:moveTo>
                  <a:cubicBezTo>
                    <a:pt x="-922" y="116208"/>
                    <a:pt x="1753" y="89288"/>
                    <a:pt x="14628" y="64040"/>
                  </a:cubicBezTo>
                  <a:cubicBezTo>
                    <a:pt x="22654" y="48323"/>
                    <a:pt x="34024" y="35448"/>
                    <a:pt x="49072" y="26251"/>
                  </a:cubicBezTo>
                  <a:cubicBezTo>
                    <a:pt x="60610" y="19229"/>
                    <a:pt x="71812" y="11872"/>
                    <a:pt x="81510" y="0"/>
                  </a:cubicBezTo>
                  <a:cubicBezTo>
                    <a:pt x="82012" y="4347"/>
                    <a:pt x="82346" y="7357"/>
                    <a:pt x="82514" y="10367"/>
                  </a:cubicBezTo>
                  <a:cubicBezTo>
                    <a:pt x="83182" y="21570"/>
                    <a:pt x="84353" y="32772"/>
                    <a:pt x="84520" y="43975"/>
                  </a:cubicBezTo>
                  <a:cubicBezTo>
                    <a:pt x="85022" y="73571"/>
                    <a:pt x="71478" y="94973"/>
                    <a:pt x="45059" y="108015"/>
                  </a:cubicBezTo>
                  <a:cubicBezTo>
                    <a:pt x="32352" y="114369"/>
                    <a:pt x="20313" y="121225"/>
                    <a:pt x="10782" y="132093"/>
                  </a:cubicBezTo>
                  <a:cubicBezTo>
                    <a:pt x="7772" y="136106"/>
                    <a:pt x="4596" y="140286"/>
                    <a:pt x="248" y="145469"/>
                  </a:cubicBezTo>
                  <a:close/>
                </a:path>
              </a:pathLst>
            </a:custGeom>
            <a:grpFill/>
            <a:ln w="1646" cap="flat">
              <a:noFill/>
              <a:prstDash val="solid"/>
              <a:miter/>
            </a:ln>
          </p:spPr>
          <p:txBody>
            <a:bodyPr rtlCol="0" anchor="ctr"/>
            <a:lstStyle/>
            <a:p>
              <a:endParaRPr lang="en-US"/>
            </a:p>
          </p:txBody>
        </p:sp>
        <p:sp>
          <p:nvSpPr>
            <p:cNvPr id="26" name="Freeform: Shape 25"/>
            <p:cNvSpPr/>
            <p:nvPr/>
          </p:nvSpPr>
          <p:spPr>
            <a:xfrm>
              <a:off x="8446173" y="1559597"/>
              <a:ext cx="51834" cy="110356"/>
            </a:xfrm>
            <a:custGeom>
              <a:avLst/>
              <a:gdLst>
                <a:gd name="connsiteX0" fmla="*/ 8580 w 51833"/>
                <a:gd name="connsiteY0" fmla="*/ 111694 h 110356"/>
                <a:gd name="connsiteX1" fmla="*/ 387 w 51833"/>
                <a:gd name="connsiteY1" fmla="*/ 77082 h 110356"/>
                <a:gd name="connsiteX2" fmla="*/ 53 w 51833"/>
                <a:gd name="connsiteY2" fmla="*/ 64709 h 110356"/>
                <a:gd name="connsiteX3" fmla="*/ 16606 w 51833"/>
                <a:gd name="connsiteY3" fmla="*/ 27422 h 110356"/>
                <a:gd name="connsiteX4" fmla="*/ 36838 w 51833"/>
                <a:gd name="connsiteY4" fmla="*/ 0 h 110356"/>
                <a:gd name="connsiteX5" fmla="*/ 39179 w 51833"/>
                <a:gd name="connsiteY5" fmla="*/ 3679 h 110356"/>
                <a:gd name="connsiteX6" fmla="*/ 51051 w 51833"/>
                <a:gd name="connsiteY6" fmla="*/ 36451 h 110356"/>
                <a:gd name="connsiteX7" fmla="*/ 41854 w 51833"/>
                <a:gd name="connsiteY7" fmla="*/ 74072 h 110356"/>
                <a:gd name="connsiteX8" fmla="*/ 26137 w 51833"/>
                <a:gd name="connsiteY8" fmla="*/ 90124 h 110356"/>
                <a:gd name="connsiteX9" fmla="*/ 8580 w 51833"/>
                <a:gd name="connsiteY9" fmla="*/ 111694 h 11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33" h="110356">
                  <a:moveTo>
                    <a:pt x="8580" y="111694"/>
                  </a:moveTo>
                  <a:cubicBezTo>
                    <a:pt x="3899" y="100658"/>
                    <a:pt x="1558" y="89121"/>
                    <a:pt x="387" y="77082"/>
                  </a:cubicBezTo>
                  <a:cubicBezTo>
                    <a:pt x="53" y="72902"/>
                    <a:pt x="220" y="68889"/>
                    <a:pt x="53" y="64709"/>
                  </a:cubicBezTo>
                  <a:cubicBezTo>
                    <a:pt x="-616" y="49493"/>
                    <a:pt x="5069" y="37120"/>
                    <a:pt x="16606" y="27422"/>
                  </a:cubicBezTo>
                  <a:cubicBezTo>
                    <a:pt x="25468" y="20065"/>
                    <a:pt x="32658" y="11704"/>
                    <a:pt x="36838" y="0"/>
                  </a:cubicBezTo>
                  <a:cubicBezTo>
                    <a:pt x="37842" y="1672"/>
                    <a:pt x="38845" y="2508"/>
                    <a:pt x="39179" y="3679"/>
                  </a:cubicBezTo>
                  <a:cubicBezTo>
                    <a:pt x="43192" y="14547"/>
                    <a:pt x="47874" y="25248"/>
                    <a:pt x="51051" y="36451"/>
                  </a:cubicBezTo>
                  <a:cubicBezTo>
                    <a:pt x="55064" y="50496"/>
                    <a:pt x="51887" y="63204"/>
                    <a:pt x="41854" y="74072"/>
                  </a:cubicBezTo>
                  <a:cubicBezTo>
                    <a:pt x="36671" y="79590"/>
                    <a:pt x="30986" y="84606"/>
                    <a:pt x="26137" y="90124"/>
                  </a:cubicBezTo>
                  <a:cubicBezTo>
                    <a:pt x="19783" y="97147"/>
                    <a:pt x="14433" y="104337"/>
                    <a:pt x="8580" y="111694"/>
                  </a:cubicBezTo>
                  <a:close/>
                </a:path>
              </a:pathLst>
            </a:custGeom>
            <a:grpFill/>
            <a:ln w="1646" cap="flat">
              <a:noFill/>
              <a:prstDash val="solid"/>
              <a:miter/>
            </a:ln>
          </p:spPr>
          <p:txBody>
            <a:bodyPr rtlCol="0" anchor="ctr"/>
            <a:lstStyle/>
            <a:p>
              <a:endParaRPr lang="en-US"/>
            </a:p>
          </p:txBody>
        </p:sp>
        <p:sp>
          <p:nvSpPr>
            <p:cNvPr id="27" name="Freeform: Shape 26"/>
            <p:cNvSpPr/>
            <p:nvPr/>
          </p:nvSpPr>
          <p:spPr>
            <a:xfrm>
              <a:off x="8388584" y="1370821"/>
              <a:ext cx="51834" cy="112028"/>
            </a:xfrm>
            <a:custGeom>
              <a:avLst/>
              <a:gdLst>
                <a:gd name="connsiteX0" fmla="*/ 36407 w 51833"/>
                <a:gd name="connsiteY0" fmla="*/ 0 h 112028"/>
                <a:gd name="connsiteX1" fmla="*/ 49114 w 51833"/>
                <a:gd name="connsiteY1" fmla="*/ 32772 h 112028"/>
                <a:gd name="connsiteX2" fmla="*/ 39249 w 51833"/>
                <a:gd name="connsiteY2" fmla="*/ 78420 h 112028"/>
                <a:gd name="connsiteX3" fmla="*/ 8818 w 51833"/>
                <a:gd name="connsiteY3" fmla="*/ 113366 h 112028"/>
                <a:gd name="connsiteX4" fmla="*/ 1628 w 51833"/>
                <a:gd name="connsiteY4" fmla="*/ 83770 h 112028"/>
                <a:gd name="connsiteX5" fmla="*/ 457 w 51833"/>
                <a:gd name="connsiteY5" fmla="*/ 73236 h 112028"/>
                <a:gd name="connsiteX6" fmla="*/ 19519 w 51833"/>
                <a:gd name="connsiteY6" fmla="*/ 25248 h 112028"/>
                <a:gd name="connsiteX7" fmla="*/ 33230 w 51833"/>
                <a:gd name="connsiteY7" fmla="*/ 6354 h 112028"/>
                <a:gd name="connsiteX8" fmla="*/ 36407 w 51833"/>
                <a:gd name="connsiteY8" fmla="*/ 0 h 11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3" h="112028">
                  <a:moveTo>
                    <a:pt x="36407" y="0"/>
                  </a:moveTo>
                  <a:cubicBezTo>
                    <a:pt x="40921" y="11537"/>
                    <a:pt x="45269" y="22071"/>
                    <a:pt x="49114" y="32772"/>
                  </a:cubicBezTo>
                  <a:cubicBezTo>
                    <a:pt x="55301" y="49995"/>
                    <a:pt x="51623" y="64876"/>
                    <a:pt x="39249" y="78420"/>
                  </a:cubicBezTo>
                  <a:cubicBezTo>
                    <a:pt x="29050" y="89455"/>
                    <a:pt x="19352" y="101160"/>
                    <a:pt x="8818" y="113366"/>
                  </a:cubicBezTo>
                  <a:cubicBezTo>
                    <a:pt x="6477" y="103835"/>
                    <a:pt x="3969" y="93803"/>
                    <a:pt x="1628" y="83770"/>
                  </a:cubicBezTo>
                  <a:cubicBezTo>
                    <a:pt x="792" y="80259"/>
                    <a:pt x="792" y="76748"/>
                    <a:pt x="457" y="73236"/>
                  </a:cubicBezTo>
                  <a:cubicBezTo>
                    <a:pt x="-1883" y="53840"/>
                    <a:pt x="4805" y="38290"/>
                    <a:pt x="19519" y="25248"/>
                  </a:cubicBezTo>
                  <a:cubicBezTo>
                    <a:pt x="25204" y="20232"/>
                    <a:pt x="28882" y="12875"/>
                    <a:pt x="33230" y="6354"/>
                  </a:cubicBezTo>
                  <a:cubicBezTo>
                    <a:pt x="34400" y="4682"/>
                    <a:pt x="35069" y="2675"/>
                    <a:pt x="36407" y="0"/>
                  </a:cubicBezTo>
                  <a:close/>
                </a:path>
              </a:pathLst>
            </a:custGeom>
            <a:grpFill/>
            <a:ln w="1646" cap="flat">
              <a:noFill/>
              <a:prstDash val="solid"/>
              <a:miter/>
            </a:ln>
          </p:spPr>
          <p:txBody>
            <a:bodyPr rtlCol="0" anchor="ctr"/>
            <a:lstStyle/>
            <a:p>
              <a:endParaRPr lang="en-US"/>
            </a:p>
          </p:txBody>
        </p:sp>
        <p:sp>
          <p:nvSpPr>
            <p:cNvPr id="28" name="Freeform: Shape 27"/>
            <p:cNvSpPr/>
            <p:nvPr/>
          </p:nvSpPr>
          <p:spPr>
            <a:xfrm>
              <a:off x="8427183" y="1493885"/>
              <a:ext cx="51834" cy="112028"/>
            </a:xfrm>
            <a:custGeom>
              <a:avLst/>
              <a:gdLst>
                <a:gd name="connsiteX0" fmla="*/ 9345 w 51833"/>
                <a:gd name="connsiteY0" fmla="*/ 113366 h 112028"/>
                <a:gd name="connsiteX1" fmla="*/ 483 w 51833"/>
                <a:gd name="connsiteY1" fmla="*/ 56850 h 112028"/>
                <a:gd name="connsiteX2" fmla="*/ 13860 w 51833"/>
                <a:gd name="connsiteY2" fmla="*/ 30933 h 112028"/>
                <a:gd name="connsiteX3" fmla="*/ 35262 w 51833"/>
                <a:gd name="connsiteY3" fmla="*/ 0 h 112028"/>
                <a:gd name="connsiteX4" fmla="*/ 51648 w 51833"/>
                <a:gd name="connsiteY4" fmla="*/ 45815 h 112028"/>
                <a:gd name="connsiteX5" fmla="*/ 43288 w 51833"/>
                <a:gd name="connsiteY5" fmla="*/ 73069 h 112028"/>
                <a:gd name="connsiteX6" fmla="*/ 30079 w 51833"/>
                <a:gd name="connsiteY6" fmla="*/ 87616 h 112028"/>
                <a:gd name="connsiteX7" fmla="*/ 9345 w 51833"/>
                <a:gd name="connsiteY7" fmla="*/ 113366 h 11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33" h="112028">
                  <a:moveTo>
                    <a:pt x="9345" y="113366"/>
                  </a:moveTo>
                  <a:cubicBezTo>
                    <a:pt x="2155" y="95308"/>
                    <a:pt x="-1356" y="76413"/>
                    <a:pt x="483" y="56850"/>
                  </a:cubicBezTo>
                  <a:cubicBezTo>
                    <a:pt x="1486" y="46483"/>
                    <a:pt x="6335" y="37789"/>
                    <a:pt x="13860" y="30933"/>
                  </a:cubicBezTo>
                  <a:cubicBezTo>
                    <a:pt x="22889" y="22573"/>
                    <a:pt x="31416" y="14045"/>
                    <a:pt x="35262" y="0"/>
                  </a:cubicBezTo>
                  <a:cubicBezTo>
                    <a:pt x="42619" y="15885"/>
                    <a:pt x="49809" y="29930"/>
                    <a:pt x="51648" y="45815"/>
                  </a:cubicBezTo>
                  <a:cubicBezTo>
                    <a:pt x="52819" y="56014"/>
                    <a:pt x="49809" y="65210"/>
                    <a:pt x="43288" y="73069"/>
                  </a:cubicBezTo>
                  <a:cubicBezTo>
                    <a:pt x="39108" y="78085"/>
                    <a:pt x="34259" y="82600"/>
                    <a:pt x="30079" y="87616"/>
                  </a:cubicBezTo>
                  <a:cubicBezTo>
                    <a:pt x="23223" y="95976"/>
                    <a:pt x="16535" y="104504"/>
                    <a:pt x="9345" y="113366"/>
                  </a:cubicBezTo>
                  <a:close/>
                </a:path>
              </a:pathLst>
            </a:custGeom>
            <a:grpFill/>
            <a:ln w="1646" cap="flat">
              <a:noFill/>
              <a:prstDash val="solid"/>
              <a:miter/>
            </a:ln>
          </p:spPr>
          <p:txBody>
            <a:bodyPr rtlCol="0" anchor="ctr"/>
            <a:lstStyle/>
            <a:p>
              <a:endParaRPr lang="en-US" dirty="0"/>
            </a:p>
          </p:txBody>
        </p:sp>
        <p:sp>
          <p:nvSpPr>
            <p:cNvPr id="29" name="Freeform: Shape 28"/>
            <p:cNvSpPr/>
            <p:nvPr/>
          </p:nvSpPr>
          <p:spPr>
            <a:xfrm>
              <a:off x="8408316" y="1434192"/>
              <a:ext cx="51834" cy="110356"/>
            </a:xfrm>
            <a:custGeom>
              <a:avLst/>
              <a:gdLst>
                <a:gd name="connsiteX0" fmla="*/ 35569 w 51833"/>
                <a:gd name="connsiteY0" fmla="*/ 0 h 110356"/>
                <a:gd name="connsiteX1" fmla="*/ 51621 w 51833"/>
                <a:gd name="connsiteY1" fmla="*/ 42972 h 110356"/>
                <a:gd name="connsiteX2" fmla="*/ 41087 w 51833"/>
                <a:gd name="connsiteY2" fmla="*/ 73905 h 110356"/>
                <a:gd name="connsiteX3" fmla="*/ 22193 w 51833"/>
                <a:gd name="connsiteY3" fmla="*/ 94639 h 110356"/>
                <a:gd name="connsiteX4" fmla="*/ 9987 w 51833"/>
                <a:gd name="connsiteY4" fmla="*/ 111861 h 110356"/>
                <a:gd name="connsiteX5" fmla="*/ 958 w 51833"/>
                <a:gd name="connsiteY5" fmla="*/ 77751 h 110356"/>
                <a:gd name="connsiteX6" fmla="*/ 122 w 51833"/>
                <a:gd name="connsiteY6" fmla="*/ 66046 h 110356"/>
                <a:gd name="connsiteX7" fmla="*/ 16174 w 51833"/>
                <a:gd name="connsiteY7" fmla="*/ 26920 h 110356"/>
                <a:gd name="connsiteX8" fmla="*/ 35569 w 51833"/>
                <a:gd name="connsiteY8" fmla="*/ 0 h 11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3" h="110356">
                  <a:moveTo>
                    <a:pt x="35569" y="0"/>
                  </a:moveTo>
                  <a:cubicBezTo>
                    <a:pt x="42592" y="13878"/>
                    <a:pt x="49615" y="27422"/>
                    <a:pt x="51621" y="42972"/>
                  </a:cubicBezTo>
                  <a:cubicBezTo>
                    <a:pt x="53126" y="54844"/>
                    <a:pt x="48946" y="65210"/>
                    <a:pt x="41087" y="73905"/>
                  </a:cubicBezTo>
                  <a:cubicBezTo>
                    <a:pt x="34901" y="80928"/>
                    <a:pt x="28212" y="87449"/>
                    <a:pt x="22193" y="94639"/>
                  </a:cubicBezTo>
                  <a:cubicBezTo>
                    <a:pt x="17846" y="99989"/>
                    <a:pt x="14167" y="105842"/>
                    <a:pt x="9987" y="111861"/>
                  </a:cubicBezTo>
                  <a:cubicBezTo>
                    <a:pt x="4971" y="100993"/>
                    <a:pt x="2463" y="89455"/>
                    <a:pt x="958" y="77751"/>
                  </a:cubicBezTo>
                  <a:cubicBezTo>
                    <a:pt x="456" y="73905"/>
                    <a:pt x="289" y="69892"/>
                    <a:pt x="122" y="66046"/>
                  </a:cubicBezTo>
                  <a:cubicBezTo>
                    <a:pt x="-881" y="50329"/>
                    <a:pt x="4302" y="37120"/>
                    <a:pt x="16174" y="26920"/>
                  </a:cubicBezTo>
                  <a:cubicBezTo>
                    <a:pt x="24701" y="19563"/>
                    <a:pt x="31389" y="11036"/>
                    <a:pt x="35569" y="0"/>
                  </a:cubicBezTo>
                  <a:close/>
                </a:path>
              </a:pathLst>
            </a:custGeom>
            <a:grpFill/>
            <a:ln w="1646" cap="flat">
              <a:noFill/>
              <a:prstDash val="solid"/>
              <a:miter/>
            </a:ln>
          </p:spPr>
          <p:txBody>
            <a:bodyPr rtlCol="0" anchor="ctr"/>
            <a:lstStyle/>
            <a:p>
              <a:endParaRPr lang="en-US"/>
            </a:p>
          </p:txBody>
        </p:sp>
        <p:sp>
          <p:nvSpPr>
            <p:cNvPr id="30" name="Freeform: Shape 29"/>
            <p:cNvSpPr/>
            <p:nvPr/>
          </p:nvSpPr>
          <p:spPr>
            <a:xfrm>
              <a:off x="8369115" y="1309456"/>
              <a:ext cx="51834" cy="113700"/>
            </a:xfrm>
            <a:custGeom>
              <a:avLst/>
              <a:gdLst>
                <a:gd name="connsiteX0" fmla="*/ 36312 w 51833"/>
                <a:gd name="connsiteY0" fmla="*/ 0 h 113700"/>
                <a:gd name="connsiteX1" fmla="*/ 50191 w 51833"/>
                <a:gd name="connsiteY1" fmla="*/ 37454 h 113700"/>
                <a:gd name="connsiteX2" fmla="*/ 40994 w 51833"/>
                <a:gd name="connsiteY2" fmla="*/ 76580 h 113700"/>
                <a:gd name="connsiteX3" fmla="*/ 19257 w 51833"/>
                <a:gd name="connsiteY3" fmla="*/ 100825 h 113700"/>
                <a:gd name="connsiteX4" fmla="*/ 10228 w 51833"/>
                <a:gd name="connsiteY4" fmla="*/ 114369 h 113700"/>
                <a:gd name="connsiteX5" fmla="*/ 697 w 51833"/>
                <a:gd name="connsiteY5" fmla="*/ 76915 h 113700"/>
                <a:gd name="connsiteX6" fmla="*/ 21598 w 51833"/>
                <a:gd name="connsiteY6" fmla="*/ 23576 h 113700"/>
                <a:gd name="connsiteX7" fmla="*/ 33135 w 51833"/>
                <a:gd name="connsiteY7" fmla="*/ 7190 h 113700"/>
                <a:gd name="connsiteX8" fmla="*/ 36312 w 51833"/>
                <a:gd name="connsiteY8" fmla="*/ 0 h 11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3" h="113700">
                  <a:moveTo>
                    <a:pt x="36312" y="0"/>
                  </a:moveTo>
                  <a:cubicBezTo>
                    <a:pt x="41329" y="13377"/>
                    <a:pt x="46178" y="25248"/>
                    <a:pt x="50191" y="37454"/>
                  </a:cubicBezTo>
                  <a:cubicBezTo>
                    <a:pt x="54872" y="52168"/>
                    <a:pt x="51027" y="65210"/>
                    <a:pt x="40994" y="76580"/>
                  </a:cubicBezTo>
                  <a:cubicBezTo>
                    <a:pt x="33804" y="84606"/>
                    <a:pt x="26280" y="92632"/>
                    <a:pt x="19257" y="100825"/>
                  </a:cubicBezTo>
                  <a:cubicBezTo>
                    <a:pt x="15913" y="104838"/>
                    <a:pt x="13405" y="109520"/>
                    <a:pt x="10228" y="114369"/>
                  </a:cubicBezTo>
                  <a:cubicBezTo>
                    <a:pt x="4543" y="102163"/>
                    <a:pt x="2370" y="89623"/>
                    <a:pt x="697" y="76915"/>
                  </a:cubicBezTo>
                  <a:cubicBezTo>
                    <a:pt x="-2312" y="55178"/>
                    <a:pt x="4376" y="37621"/>
                    <a:pt x="21598" y="23576"/>
                  </a:cubicBezTo>
                  <a:cubicBezTo>
                    <a:pt x="26614" y="19563"/>
                    <a:pt x="29457" y="12875"/>
                    <a:pt x="33135" y="7190"/>
                  </a:cubicBezTo>
                  <a:cubicBezTo>
                    <a:pt x="34306" y="5518"/>
                    <a:pt x="34975" y="3344"/>
                    <a:pt x="36312" y="0"/>
                  </a:cubicBezTo>
                  <a:close/>
                </a:path>
              </a:pathLst>
            </a:custGeom>
            <a:grpFill/>
            <a:ln w="1646" cap="flat">
              <a:noFill/>
              <a:prstDash val="solid"/>
              <a:miter/>
            </a:ln>
          </p:spPr>
          <p:txBody>
            <a:bodyPr rtlCol="0" anchor="ctr"/>
            <a:lstStyle/>
            <a:p>
              <a:endParaRPr lang="en-US"/>
            </a:p>
          </p:txBody>
        </p:sp>
        <p:sp>
          <p:nvSpPr>
            <p:cNvPr id="31" name="Freeform: Shape 30"/>
            <p:cNvSpPr/>
            <p:nvPr/>
          </p:nvSpPr>
          <p:spPr>
            <a:xfrm>
              <a:off x="8352092" y="1251268"/>
              <a:ext cx="46818" cy="115372"/>
            </a:xfrm>
            <a:custGeom>
              <a:avLst/>
              <a:gdLst>
                <a:gd name="connsiteX0" fmla="*/ 9360 w 46817"/>
                <a:gd name="connsiteY0" fmla="*/ 116376 h 115372"/>
                <a:gd name="connsiteX1" fmla="*/ 21399 w 46817"/>
                <a:gd name="connsiteY1" fmla="*/ 18393 h 115372"/>
                <a:gd name="connsiteX2" fmla="*/ 34107 w 46817"/>
                <a:gd name="connsiteY2" fmla="*/ 0 h 115372"/>
                <a:gd name="connsiteX3" fmla="*/ 47651 w 46817"/>
                <a:gd name="connsiteY3" fmla="*/ 52336 h 115372"/>
                <a:gd name="connsiteX4" fmla="*/ 32937 w 46817"/>
                <a:gd name="connsiteY4" fmla="*/ 80092 h 115372"/>
                <a:gd name="connsiteX5" fmla="*/ 9360 w 46817"/>
                <a:gd name="connsiteY5" fmla="*/ 116376 h 11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7" h="115372">
                  <a:moveTo>
                    <a:pt x="9360" y="116376"/>
                  </a:moveTo>
                  <a:cubicBezTo>
                    <a:pt x="-5019" y="81429"/>
                    <a:pt x="-4183" y="44477"/>
                    <a:pt x="21399" y="18393"/>
                  </a:cubicBezTo>
                  <a:cubicBezTo>
                    <a:pt x="26415" y="13377"/>
                    <a:pt x="29592" y="6521"/>
                    <a:pt x="34107" y="0"/>
                  </a:cubicBezTo>
                  <a:cubicBezTo>
                    <a:pt x="40795" y="16888"/>
                    <a:pt x="50326" y="32940"/>
                    <a:pt x="47651" y="52336"/>
                  </a:cubicBezTo>
                  <a:cubicBezTo>
                    <a:pt x="45979" y="63371"/>
                    <a:pt x="40962" y="72735"/>
                    <a:pt x="32937" y="80092"/>
                  </a:cubicBezTo>
                  <a:cubicBezTo>
                    <a:pt x="21901" y="89957"/>
                    <a:pt x="13541" y="101160"/>
                    <a:pt x="9360" y="116376"/>
                  </a:cubicBezTo>
                  <a:close/>
                </a:path>
              </a:pathLst>
            </a:custGeom>
            <a:grpFill/>
            <a:ln w="1646" cap="flat">
              <a:noFill/>
              <a:prstDash val="solid"/>
              <a:miter/>
            </a:ln>
          </p:spPr>
          <p:txBody>
            <a:bodyPr rtlCol="0" anchor="ctr"/>
            <a:lstStyle/>
            <a:p>
              <a:endParaRPr lang="en-US"/>
            </a:p>
          </p:txBody>
        </p:sp>
      </p:gr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1454" y="1577829"/>
            <a:ext cx="3122107" cy="4933498"/>
          </a:xfrm>
          <a:prstGeom prst="rect">
            <a:avLst/>
          </a:prstGeom>
          <a:pattFill prst="pct5">
            <a:fgClr>
              <a:schemeClr val="accent1"/>
            </a:fgClr>
            <a:bgClr>
              <a:schemeClr val="accent1"/>
            </a:bgClr>
          </a:pattFill>
          <a:ln>
            <a:solidFill>
              <a:schemeClr val="accent1"/>
            </a:solidFill>
          </a:ln>
          <a:effectLst>
            <a:glow rad="127000">
              <a:schemeClr val="accent1"/>
            </a:glow>
            <a:outerShdw blurRad="50800" dist="50800" dir="5400000" algn="ctr" rotWithShape="0">
              <a:schemeClr val="accent1"/>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pPr algn="ctr"/>
            <a:r>
              <a:rPr lang="sr-Cyrl-RS" sz="3200" dirty="0" smtClean="0"/>
              <a:t>РЕЦЕПТУРА ПО КОЈОЈ УЧЕНИЦИ ИЗРАЂУЈУ ХЛЕБ</a:t>
            </a:r>
            <a:endParaRPr lang="en-US" sz="3200" dirty="0"/>
          </a:p>
        </p:txBody>
      </p:sp>
      <p:grpSp>
        <p:nvGrpSpPr>
          <p:cNvPr id="3" name="Graphic 2"/>
          <p:cNvGrpSpPr/>
          <p:nvPr/>
        </p:nvGrpSpPr>
        <p:grpSpPr>
          <a:xfrm rot="2378551">
            <a:off x="1268306" y="1323343"/>
            <a:ext cx="3606911" cy="5932109"/>
            <a:chOff x="8225514" y="914682"/>
            <a:chExt cx="777751" cy="1279128"/>
          </a:xfrm>
          <a:solidFill>
            <a:schemeClr val="accent3"/>
          </a:solidFill>
        </p:grpSpPr>
        <p:sp>
          <p:nvSpPr>
            <p:cNvPr id="4" name="Freeform: Shape 3"/>
            <p:cNvSpPr/>
            <p:nvPr/>
          </p:nvSpPr>
          <p:spPr>
            <a:xfrm>
              <a:off x="8267148" y="1217493"/>
              <a:ext cx="229073" cy="916290"/>
            </a:xfrm>
            <a:custGeom>
              <a:avLst/>
              <a:gdLst>
                <a:gd name="connsiteX0" fmla="*/ 78587 w 229072"/>
                <a:gd name="connsiteY0" fmla="*/ 318361 h 916290"/>
                <a:gd name="connsiteX1" fmla="*/ 112363 w 229072"/>
                <a:gd name="connsiteY1" fmla="*/ 329731 h 916290"/>
                <a:gd name="connsiteX2" fmla="*/ 144132 w 229072"/>
                <a:gd name="connsiteY2" fmla="*/ 349796 h 916290"/>
                <a:gd name="connsiteX3" fmla="*/ 158010 w 229072"/>
                <a:gd name="connsiteY3" fmla="*/ 372703 h 916290"/>
                <a:gd name="connsiteX4" fmla="*/ 145637 w 229072"/>
                <a:gd name="connsiteY4" fmla="*/ 332741 h 916290"/>
                <a:gd name="connsiteX5" fmla="*/ 141958 w 229072"/>
                <a:gd name="connsiteY5" fmla="*/ 331904 h 916290"/>
                <a:gd name="connsiteX6" fmla="*/ 99655 w 229072"/>
                <a:gd name="connsiteY6" fmla="*/ 320534 h 916290"/>
                <a:gd name="connsiteX7" fmla="*/ 65879 w 229072"/>
                <a:gd name="connsiteY7" fmla="*/ 290437 h 916290"/>
                <a:gd name="connsiteX8" fmla="*/ 58188 w 229072"/>
                <a:gd name="connsiteY8" fmla="*/ 256327 h 916290"/>
                <a:gd name="connsiteX9" fmla="*/ 94137 w 229072"/>
                <a:gd name="connsiteY9" fmla="*/ 267697 h 916290"/>
                <a:gd name="connsiteX10" fmla="*/ 124067 w 229072"/>
                <a:gd name="connsiteY10" fmla="*/ 286926 h 916290"/>
                <a:gd name="connsiteX11" fmla="*/ 138781 w 229072"/>
                <a:gd name="connsiteY11" fmla="*/ 311171 h 916290"/>
                <a:gd name="connsiteX12" fmla="*/ 137778 w 229072"/>
                <a:gd name="connsiteY12" fmla="*/ 306656 h 916290"/>
                <a:gd name="connsiteX13" fmla="*/ 130421 w 229072"/>
                <a:gd name="connsiteY13" fmla="*/ 282411 h 916290"/>
                <a:gd name="connsiteX14" fmla="*/ 116877 w 229072"/>
                <a:gd name="connsiteY14" fmla="*/ 268366 h 916290"/>
                <a:gd name="connsiteX15" fmla="*/ 81931 w 229072"/>
                <a:gd name="connsiteY15" fmla="*/ 259839 h 916290"/>
                <a:gd name="connsiteX16" fmla="*/ 46483 w 229072"/>
                <a:gd name="connsiteY16" fmla="*/ 227902 h 916290"/>
                <a:gd name="connsiteX17" fmla="*/ 39628 w 229072"/>
                <a:gd name="connsiteY17" fmla="*/ 198808 h 916290"/>
                <a:gd name="connsiteX18" fmla="*/ 39628 w 229072"/>
                <a:gd name="connsiteY18" fmla="*/ 194126 h 916290"/>
                <a:gd name="connsiteX19" fmla="*/ 71732 w 229072"/>
                <a:gd name="connsiteY19" fmla="*/ 206165 h 916290"/>
                <a:gd name="connsiteX20" fmla="*/ 108015 w 229072"/>
                <a:gd name="connsiteY20" fmla="*/ 229909 h 916290"/>
                <a:gd name="connsiteX21" fmla="*/ 118716 w 229072"/>
                <a:gd name="connsiteY21" fmla="*/ 246295 h 916290"/>
                <a:gd name="connsiteX22" fmla="*/ 108015 w 229072"/>
                <a:gd name="connsiteY22" fmla="*/ 213355 h 916290"/>
                <a:gd name="connsiteX23" fmla="*/ 104671 w 229072"/>
                <a:gd name="connsiteY23" fmla="*/ 210847 h 916290"/>
                <a:gd name="connsiteX24" fmla="*/ 66883 w 229072"/>
                <a:gd name="connsiteY24" fmla="*/ 200146 h 916290"/>
                <a:gd name="connsiteX25" fmla="*/ 25583 w 229072"/>
                <a:gd name="connsiteY25" fmla="*/ 162357 h 916290"/>
                <a:gd name="connsiteX26" fmla="*/ 20399 w 229072"/>
                <a:gd name="connsiteY26" fmla="*/ 139283 h 916290"/>
                <a:gd name="connsiteX27" fmla="*/ 19730 w 229072"/>
                <a:gd name="connsiteY27" fmla="*/ 132762 h 916290"/>
                <a:gd name="connsiteX28" fmla="*/ 49326 w 229072"/>
                <a:gd name="connsiteY28" fmla="*/ 144801 h 916290"/>
                <a:gd name="connsiteX29" fmla="*/ 88787 w 229072"/>
                <a:gd name="connsiteY29" fmla="*/ 169380 h 916290"/>
                <a:gd name="connsiteX30" fmla="*/ 98986 w 229072"/>
                <a:gd name="connsiteY30" fmla="*/ 185766 h 916290"/>
                <a:gd name="connsiteX31" fmla="*/ 88954 w 229072"/>
                <a:gd name="connsiteY31" fmla="*/ 156171 h 916290"/>
                <a:gd name="connsiteX32" fmla="*/ 83938 w 229072"/>
                <a:gd name="connsiteY32" fmla="*/ 152325 h 916290"/>
                <a:gd name="connsiteX33" fmla="*/ 52336 w 229072"/>
                <a:gd name="connsiteY33" fmla="*/ 139784 h 916290"/>
                <a:gd name="connsiteX34" fmla="*/ 5685 w 229072"/>
                <a:gd name="connsiteY34" fmla="*/ 98986 h 916290"/>
                <a:gd name="connsiteX35" fmla="*/ 0 w 229072"/>
                <a:gd name="connsiteY35" fmla="*/ 74574 h 916290"/>
                <a:gd name="connsiteX36" fmla="*/ 30432 w 229072"/>
                <a:gd name="connsiteY36" fmla="*/ 84272 h 916290"/>
                <a:gd name="connsiteX37" fmla="*/ 76580 w 229072"/>
                <a:gd name="connsiteY37" fmla="*/ 124736 h 916290"/>
                <a:gd name="connsiteX38" fmla="*/ 80259 w 229072"/>
                <a:gd name="connsiteY38" fmla="*/ 129752 h 916290"/>
                <a:gd name="connsiteX39" fmla="*/ 70059 w 229072"/>
                <a:gd name="connsiteY39" fmla="*/ 100658 h 916290"/>
                <a:gd name="connsiteX40" fmla="*/ 67050 w 229072"/>
                <a:gd name="connsiteY40" fmla="*/ 97481 h 916290"/>
                <a:gd name="connsiteX41" fmla="*/ 61030 w 229072"/>
                <a:gd name="connsiteY41" fmla="*/ 93301 h 916290"/>
                <a:gd name="connsiteX42" fmla="*/ 32940 w 229072"/>
                <a:gd name="connsiteY42" fmla="*/ 25081 h 916290"/>
                <a:gd name="connsiteX43" fmla="*/ 38290 w 229072"/>
                <a:gd name="connsiteY43" fmla="*/ 0 h 916290"/>
                <a:gd name="connsiteX44" fmla="*/ 68220 w 229072"/>
                <a:gd name="connsiteY44" fmla="*/ 23074 h 916290"/>
                <a:gd name="connsiteX45" fmla="*/ 81597 w 229072"/>
                <a:gd name="connsiteY45" fmla="*/ 72902 h 916290"/>
                <a:gd name="connsiteX46" fmla="*/ 74908 w 229072"/>
                <a:gd name="connsiteY46" fmla="*/ 96144 h 916290"/>
                <a:gd name="connsiteX47" fmla="*/ 74741 w 229072"/>
                <a:gd name="connsiteY47" fmla="*/ 107346 h 916290"/>
                <a:gd name="connsiteX48" fmla="*/ 191786 w 229072"/>
                <a:gd name="connsiteY48" fmla="*/ 485901 h 916290"/>
                <a:gd name="connsiteX49" fmla="*/ 223555 w 229072"/>
                <a:gd name="connsiteY49" fmla="*/ 641403 h 916290"/>
                <a:gd name="connsiteX50" fmla="*/ 229407 w 229072"/>
                <a:gd name="connsiteY50" fmla="*/ 819143 h 916290"/>
                <a:gd name="connsiteX51" fmla="*/ 229073 w 229072"/>
                <a:gd name="connsiteY51" fmla="*/ 847903 h 916290"/>
                <a:gd name="connsiteX52" fmla="*/ 221548 w 229072"/>
                <a:gd name="connsiteY52" fmla="*/ 910271 h 916290"/>
                <a:gd name="connsiteX53" fmla="*/ 220712 w 229072"/>
                <a:gd name="connsiteY53" fmla="*/ 912946 h 916290"/>
                <a:gd name="connsiteX54" fmla="*/ 217535 w 229072"/>
                <a:gd name="connsiteY54" fmla="*/ 916792 h 916290"/>
                <a:gd name="connsiteX55" fmla="*/ 201818 w 229072"/>
                <a:gd name="connsiteY55" fmla="*/ 713804 h 916290"/>
                <a:gd name="connsiteX56" fmla="*/ 212018 w 229072"/>
                <a:gd name="connsiteY56" fmla="*/ 745740 h 916290"/>
                <a:gd name="connsiteX57" fmla="*/ 220378 w 229072"/>
                <a:gd name="connsiteY57" fmla="*/ 778512 h 916290"/>
                <a:gd name="connsiteX58" fmla="*/ 226732 w 229072"/>
                <a:gd name="connsiteY58" fmla="*/ 812121 h 916290"/>
                <a:gd name="connsiteX59" fmla="*/ 228404 w 229072"/>
                <a:gd name="connsiteY59" fmla="*/ 812121 h 916290"/>
                <a:gd name="connsiteX60" fmla="*/ 228404 w 229072"/>
                <a:gd name="connsiteY60" fmla="*/ 762293 h 916290"/>
                <a:gd name="connsiteX61" fmla="*/ 191117 w 229072"/>
                <a:gd name="connsiteY61" fmla="*/ 491921 h 916290"/>
                <a:gd name="connsiteX62" fmla="*/ 183593 w 229072"/>
                <a:gd name="connsiteY62" fmla="*/ 464165 h 916290"/>
                <a:gd name="connsiteX63" fmla="*/ 177908 w 229072"/>
                <a:gd name="connsiteY63" fmla="*/ 457476 h 916290"/>
                <a:gd name="connsiteX64" fmla="*/ 142460 w 229072"/>
                <a:gd name="connsiteY64" fmla="*/ 446775 h 916290"/>
                <a:gd name="connsiteX65" fmla="*/ 102330 w 229072"/>
                <a:gd name="connsiteY65" fmla="*/ 408485 h 916290"/>
                <a:gd name="connsiteX66" fmla="*/ 96311 w 229072"/>
                <a:gd name="connsiteY66" fmla="*/ 379391 h 916290"/>
                <a:gd name="connsiteX67" fmla="*/ 102665 w 229072"/>
                <a:gd name="connsiteY67" fmla="*/ 383237 h 916290"/>
                <a:gd name="connsiteX68" fmla="*/ 123064 w 229072"/>
                <a:gd name="connsiteY68" fmla="*/ 390427 h 916290"/>
                <a:gd name="connsiteX69" fmla="*/ 169046 w 229072"/>
                <a:gd name="connsiteY69" fmla="*/ 423032 h 916290"/>
                <a:gd name="connsiteX70" fmla="*/ 174396 w 229072"/>
                <a:gd name="connsiteY70" fmla="*/ 431894 h 916290"/>
                <a:gd name="connsiteX71" fmla="*/ 174062 w 229072"/>
                <a:gd name="connsiteY71" fmla="*/ 428717 h 916290"/>
                <a:gd name="connsiteX72" fmla="*/ 166705 w 229072"/>
                <a:gd name="connsiteY72" fmla="*/ 402131 h 916290"/>
                <a:gd name="connsiteX73" fmla="*/ 158177 w 229072"/>
                <a:gd name="connsiteY73" fmla="*/ 392768 h 916290"/>
                <a:gd name="connsiteX74" fmla="*/ 123398 w 229072"/>
                <a:gd name="connsiteY74" fmla="*/ 383738 h 916290"/>
                <a:gd name="connsiteX75" fmla="*/ 84105 w 229072"/>
                <a:gd name="connsiteY75" fmla="*/ 348792 h 916290"/>
                <a:gd name="connsiteX76" fmla="*/ 77082 w 229072"/>
                <a:gd name="connsiteY76" fmla="*/ 319364 h 916290"/>
                <a:gd name="connsiteX77" fmla="*/ 78587 w 229072"/>
                <a:gd name="connsiteY77" fmla="*/ 318361 h 91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29072" h="916290">
                  <a:moveTo>
                    <a:pt x="78587" y="318361"/>
                  </a:moveTo>
                  <a:cubicBezTo>
                    <a:pt x="88619" y="325885"/>
                    <a:pt x="100157" y="328226"/>
                    <a:pt x="112363" y="329731"/>
                  </a:cubicBezTo>
                  <a:cubicBezTo>
                    <a:pt x="125906" y="331403"/>
                    <a:pt x="136775" y="338258"/>
                    <a:pt x="144132" y="349796"/>
                  </a:cubicBezTo>
                  <a:cubicBezTo>
                    <a:pt x="148646" y="356818"/>
                    <a:pt x="152827" y="364175"/>
                    <a:pt x="158010" y="372703"/>
                  </a:cubicBezTo>
                  <a:cubicBezTo>
                    <a:pt x="153663" y="358490"/>
                    <a:pt x="149817" y="345615"/>
                    <a:pt x="145637" y="332741"/>
                  </a:cubicBezTo>
                  <a:cubicBezTo>
                    <a:pt x="145470" y="332072"/>
                    <a:pt x="143296" y="332239"/>
                    <a:pt x="141958" y="331904"/>
                  </a:cubicBezTo>
                  <a:cubicBezTo>
                    <a:pt x="127913" y="328059"/>
                    <a:pt x="113868" y="323711"/>
                    <a:pt x="99655" y="320534"/>
                  </a:cubicBezTo>
                  <a:cubicBezTo>
                    <a:pt x="82433" y="316856"/>
                    <a:pt x="70728" y="307325"/>
                    <a:pt x="65879" y="290437"/>
                  </a:cubicBezTo>
                  <a:cubicBezTo>
                    <a:pt x="62702" y="279402"/>
                    <a:pt x="60194" y="268032"/>
                    <a:pt x="58188" y="256327"/>
                  </a:cubicBezTo>
                  <a:cubicBezTo>
                    <a:pt x="69223" y="264186"/>
                    <a:pt x="81597" y="265858"/>
                    <a:pt x="94137" y="267697"/>
                  </a:cubicBezTo>
                  <a:cubicBezTo>
                    <a:pt x="106845" y="269537"/>
                    <a:pt x="117044" y="276058"/>
                    <a:pt x="124067" y="286926"/>
                  </a:cubicBezTo>
                  <a:cubicBezTo>
                    <a:pt x="129083" y="294617"/>
                    <a:pt x="133598" y="302643"/>
                    <a:pt x="138781" y="311171"/>
                  </a:cubicBezTo>
                  <a:cubicBezTo>
                    <a:pt x="138280" y="309164"/>
                    <a:pt x="138112" y="307994"/>
                    <a:pt x="137778" y="306656"/>
                  </a:cubicBezTo>
                  <a:cubicBezTo>
                    <a:pt x="135270" y="298630"/>
                    <a:pt x="132093" y="290605"/>
                    <a:pt x="130421" y="282411"/>
                  </a:cubicBezTo>
                  <a:cubicBezTo>
                    <a:pt x="128749" y="274385"/>
                    <a:pt x="124401" y="270205"/>
                    <a:pt x="116877" y="268366"/>
                  </a:cubicBezTo>
                  <a:cubicBezTo>
                    <a:pt x="105173" y="265524"/>
                    <a:pt x="93636" y="262012"/>
                    <a:pt x="81931" y="259839"/>
                  </a:cubicBezTo>
                  <a:cubicBezTo>
                    <a:pt x="63371" y="256327"/>
                    <a:pt x="51500" y="245960"/>
                    <a:pt x="46483" y="227902"/>
                  </a:cubicBezTo>
                  <a:cubicBezTo>
                    <a:pt x="43808" y="218371"/>
                    <a:pt x="41802" y="208506"/>
                    <a:pt x="39628" y="198808"/>
                  </a:cubicBezTo>
                  <a:cubicBezTo>
                    <a:pt x="39293" y="197638"/>
                    <a:pt x="39628" y="196300"/>
                    <a:pt x="39628" y="194126"/>
                  </a:cubicBezTo>
                  <a:cubicBezTo>
                    <a:pt x="49326" y="202487"/>
                    <a:pt x="60194" y="204995"/>
                    <a:pt x="71732" y="206165"/>
                  </a:cubicBezTo>
                  <a:cubicBezTo>
                    <a:pt x="87783" y="207837"/>
                    <a:pt x="99822" y="216030"/>
                    <a:pt x="108015" y="229909"/>
                  </a:cubicBezTo>
                  <a:cubicBezTo>
                    <a:pt x="111359" y="235426"/>
                    <a:pt x="114536" y="241111"/>
                    <a:pt x="118716" y="246295"/>
                  </a:cubicBezTo>
                  <a:cubicBezTo>
                    <a:pt x="115205" y="235259"/>
                    <a:pt x="111694" y="224224"/>
                    <a:pt x="108015" y="213355"/>
                  </a:cubicBezTo>
                  <a:cubicBezTo>
                    <a:pt x="107681" y="212352"/>
                    <a:pt x="106009" y="211349"/>
                    <a:pt x="104671" y="210847"/>
                  </a:cubicBezTo>
                  <a:cubicBezTo>
                    <a:pt x="92131" y="207169"/>
                    <a:pt x="79757" y="202152"/>
                    <a:pt x="66883" y="200146"/>
                  </a:cubicBezTo>
                  <a:cubicBezTo>
                    <a:pt x="44310" y="196467"/>
                    <a:pt x="30432" y="184596"/>
                    <a:pt x="25583" y="162357"/>
                  </a:cubicBezTo>
                  <a:cubicBezTo>
                    <a:pt x="23911" y="154666"/>
                    <a:pt x="22071" y="146974"/>
                    <a:pt x="20399" y="139283"/>
                  </a:cubicBezTo>
                  <a:cubicBezTo>
                    <a:pt x="20065" y="137611"/>
                    <a:pt x="20065" y="135771"/>
                    <a:pt x="19730" y="132762"/>
                  </a:cubicBezTo>
                  <a:cubicBezTo>
                    <a:pt x="28927" y="140788"/>
                    <a:pt x="38457" y="143965"/>
                    <a:pt x="49326" y="144801"/>
                  </a:cubicBezTo>
                  <a:cubicBezTo>
                    <a:pt x="66548" y="146306"/>
                    <a:pt x="79925" y="154164"/>
                    <a:pt x="88787" y="169380"/>
                  </a:cubicBezTo>
                  <a:cubicBezTo>
                    <a:pt x="91963" y="174898"/>
                    <a:pt x="95140" y="180416"/>
                    <a:pt x="98986" y="185766"/>
                  </a:cubicBezTo>
                  <a:cubicBezTo>
                    <a:pt x="95642" y="175901"/>
                    <a:pt x="92632" y="165869"/>
                    <a:pt x="88954" y="156171"/>
                  </a:cubicBezTo>
                  <a:cubicBezTo>
                    <a:pt x="88285" y="154499"/>
                    <a:pt x="85610" y="153663"/>
                    <a:pt x="83938" y="152325"/>
                  </a:cubicBezTo>
                  <a:cubicBezTo>
                    <a:pt x="74407" y="145469"/>
                    <a:pt x="64040" y="141122"/>
                    <a:pt x="52336" y="139784"/>
                  </a:cubicBezTo>
                  <a:cubicBezTo>
                    <a:pt x="27589" y="136942"/>
                    <a:pt x="11872" y="123398"/>
                    <a:pt x="5685" y="98986"/>
                  </a:cubicBezTo>
                  <a:cubicBezTo>
                    <a:pt x="3679" y="90626"/>
                    <a:pt x="1839" y="82265"/>
                    <a:pt x="0" y="74574"/>
                  </a:cubicBezTo>
                  <a:cubicBezTo>
                    <a:pt x="10200" y="77918"/>
                    <a:pt x="20232" y="81095"/>
                    <a:pt x="30432" y="84272"/>
                  </a:cubicBezTo>
                  <a:cubicBezTo>
                    <a:pt x="51834" y="90960"/>
                    <a:pt x="66381" y="105340"/>
                    <a:pt x="76580" y="124736"/>
                  </a:cubicBezTo>
                  <a:cubicBezTo>
                    <a:pt x="77584" y="126575"/>
                    <a:pt x="78420" y="128247"/>
                    <a:pt x="80259" y="129752"/>
                  </a:cubicBezTo>
                  <a:cubicBezTo>
                    <a:pt x="76915" y="120054"/>
                    <a:pt x="73571" y="110356"/>
                    <a:pt x="70059" y="100658"/>
                  </a:cubicBezTo>
                  <a:cubicBezTo>
                    <a:pt x="69558" y="99488"/>
                    <a:pt x="68220" y="98485"/>
                    <a:pt x="67050" y="97481"/>
                  </a:cubicBezTo>
                  <a:cubicBezTo>
                    <a:pt x="65043" y="95976"/>
                    <a:pt x="63037" y="94639"/>
                    <a:pt x="61030" y="93301"/>
                  </a:cubicBezTo>
                  <a:cubicBezTo>
                    <a:pt x="36618" y="76748"/>
                    <a:pt x="26920" y="54175"/>
                    <a:pt x="32940" y="25081"/>
                  </a:cubicBezTo>
                  <a:cubicBezTo>
                    <a:pt x="34612" y="16888"/>
                    <a:pt x="36451" y="8695"/>
                    <a:pt x="38290" y="0"/>
                  </a:cubicBezTo>
                  <a:cubicBezTo>
                    <a:pt x="49995" y="6521"/>
                    <a:pt x="59693" y="13878"/>
                    <a:pt x="68220" y="23074"/>
                  </a:cubicBezTo>
                  <a:cubicBezTo>
                    <a:pt x="81597" y="37454"/>
                    <a:pt x="86446" y="53840"/>
                    <a:pt x="81597" y="72902"/>
                  </a:cubicBezTo>
                  <a:cubicBezTo>
                    <a:pt x="79590" y="80761"/>
                    <a:pt x="77584" y="88619"/>
                    <a:pt x="74908" y="96144"/>
                  </a:cubicBezTo>
                  <a:cubicBezTo>
                    <a:pt x="73571" y="100157"/>
                    <a:pt x="73404" y="103333"/>
                    <a:pt x="74741" y="107346"/>
                  </a:cubicBezTo>
                  <a:cubicBezTo>
                    <a:pt x="117546" y="232417"/>
                    <a:pt x="158344" y="357989"/>
                    <a:pt x="191786" y="485901"/>
                  </a:cubicBezTo>
                  <a:cubicBezTo>
                    <a:pt x="205162" y="537067"/>
                    <a:pt x="217201" y="588733"/>
                    <a:pt x="223555" y="641403"/>
                  </a:cubicBezTo>
                  <a:cubicBezTo>
                    <a:pt x="230578" y="700427"/>
                    <a:pt x="232082" y="759785"/>
                    <a:pt x="229407" y="819143"/>
                  </a:cubicBezTo>
                  <a:cubicBezTo>
                    <a:pt x="228905" y="828674"/>
                    <a:pt x="228905" y="838372"/>
                    <a:pt x="229073" y="847903"/>
                  </a:cubicBezTo>
                  <a:cubicBezTo>
                    <a:pt x="229574" y="869138"/>
                    <a:pt x="227401" y="889872"/>
                    <a:pt x="221548" y="910271"/>
                  </a:cubicBezTo>
                  <a:cubicBezTo>
                    <a:pt x="221214" y="911107"/>
                    <a:pt x="221214" y="912110"/>
                    <a:pt x="220712" y="912946"/>
                  </a:cubicBezTo>
                  <a:cubicBezTo>
                    <a:pt x="219876" y="914284"/>
                    <a:pt x="219040" y="915622"/>
                    <a:pt x="217535" y="916792"/>
                  </a:cubicBezTo>
                  <a:cubicBezTo>
                    <a:pt x="219207" y="848572"/>
                    <a:pt x="213690" y="781020"/>
                    <a:pt x="201818" y="713804"/>
                  </a:cubicBezTo>
                  <a:cubicBezTo>
                    <a:pt x="205162" y="724505"/>
                    <a:pt x="208841" y="735039"/>
                    <a:pt x="212018" y="745740"/>
                  </a:cubicBezTo>
                  <a:cubicBezTo>
                    <a:pt x="215195" y="756608"/>
                    <a:pt x="218037" y="767477"/>
                    <a:pt x="220378" y="778512"/>
                  </a:cubicBezTo>
                  <a:cubicBezTo>
                    <a:pt x="222886" y="789548"/>
                    <a:pt x="224725" y="800918"/>
                    <a:pt x="226732" y="812121"/>
                  </a:cubicBezTo>
                  <a:cubicBezTo>
                    <a:pt x="227233" y="812121"/>
                    <a:pt x="227902" y="812121"/>
                    <a:pt x="228404" y="812121"/>
                  </a:cubicBezTo>
                  <a:cubicBezTo>
                    <a:pt x="228404" y="795567"/>
                    <a:pt x="228404" y="778847"/>
                    <a:pt x="228404" y="762293"/>
                  </a:cubicBezTo>
                  <a:cubicBezTo>
                    <a:pt x="228905" y="670330"/>
                    <a:pt x="215195" y="580373"/>
                    <a:pt x="191117" y="491921"/>
                  </a:cubicBezTo>
                  <a:cubicBezTo>
                    <a:pt x="188609" y="482725"/>
                    <a:pt x="186435" y="473361"/>
                    <a:pt x="183593" y="464165"/>
                  </a:cubicBezTo>
                  <a:cubicBezTo>
                    <a:pt x="182757" y="461489"/>
                    <a:pt x="180416" y="458312"/>
                    <a:pt x="177908" y="457476"/>
                  </a:cubicBezTo>
                  <a:cubicBezTo>
                    <a:pt x="166203" y="453463"/>
                    <a:pt x="154499" y="448949"/>
                    <a:pt x="142460" y="446775"/>
                  </a:cubicBezTo>
                  <a:cubicBezTo>
                    <a:pt x="120221" y="442762"/>
                    <a:pt x="106845" y="430556"/>
                    <a:pt x="102330" y="408485"/>
                  </a:cubicBezTo>
                  <a:cubicBezTo>
                    <a:pt x="100491" y="399121"/>
                    <a:pt x="98485" y="389758"/>
                    <a:pt x="96311" y="379391"/>
                  </a:cubicBezTo>
                  <a:cubicBezTo>
                    <a:pt x="99153" y="381063"/>
                    <a:pt x="100825" y="382401"/>
                    <a:pt x="102665" y="383237"/>
                  </a:cubicBezTo>
                  <a:cubicBezTo>
                    <a:pt x="109353" y="385912"/>
                    <a:pt x="116041" y="389758"/>
                    <a:pt x="123064" y="390427"/>
                  </a:cubicBezTo>
                  <a:cubicBezTo>
                    <a:pt x="144801" y="392600"/>
                    <a:pt x="159682" y="403636"/>
                    <a:pt x="169046" y="423032"/>
                  </a:cubicBezTo>
                  <a:cubicBezTo>
                    <a:pt x="170550" y="426042"/>
                    <a:pt x="172055" y="429051"/>
                    <a:pt x="174396" y="431894"/>
                  </a:cubicBezTo>
                  <a:cubicBezTo>
                    <a:pt x="174229" y="430891"/>
                    <a:pt x="174229" y="429720"/>
                    <a:pt x="174062" y="428717"/>
                  </a:cubicBezTo>
                  <a:cubicBezTo>
                    <a:pt x="171554" y="419855"/>
                    <a:pt x="168711" y="411160"/>
                    <a:pt x="166705" y="402131"/>
                  </a:cubicBezTo>
                  <a:cubicBezTo>
                    <a:pt x="165534" y="397115"/>
                    <a:pt x="163026" y="394105"/>
                    <a:pt x="158177" y="392768"/>
                  </a:cubicBezTo>
                  <a:cubicBezTo>
                    <a:pt x="146640" y="389591"/>
                    <a:pt x="135103" y="385745"/>
                    <a:pt x="123398" y="383738"/>
                  </a:cubicBezTo>
                  <a:cubicBezTo>
                    <a:pt x="102497" y="380227"/>
                    <a:pt x="89121" y="369359"/>
                    <a:pt x="84105" y="348792"/>
                  </a:cubicBezTo>
                  <a:cubicBezTo>
                    <a:pt x="81764" y="338927"/>
                    <a:pt x="79423" y="329229"/>
                    <a:pt x="77082" y="319364"/>
                  </a:cubicBezTo>
                  <a:cubicBezTo>
                    <a:pt x="77584" y="318862"/>
                    <a:pt x="78085" y="318695"/>
                    <a:pt x="78587" y="318361"/>
                  </a:cubicBezTo>
                  <a:close/>
                </a:path>
              </a:pathLst>
            </a:custGeom>
            <a:grpFill/>
            <a:ln w="1646" cap="flat">
              <a:noFill/>
              <a:prstDash val="solid"/>
              <a:miter/>
            </a:ln>
          </p:spPr>
          <p:txBody>
            <a:bodyPr rtlCol="0" anchor="ctr"/>
            <a:lstStyle/>
            <a:p>
              <a:endParaRPr lang="en-US"/>
            </a:p>
          </p:txBody>
        </p:sp>
        <p:sp>
          <p:nvSpPr>
            <p:cNvPr id="5" name="Freeform: Shape 4"/>
            <p:cNvSpPr/>
            <p:nvPr/>
          </p:nvSpPr>
          <p:spPr>
            <a:xfrm>
              <a:off x="8490034" y="914682"/>
              <a:ext cx="178911" cy="1279128"/>
            </a:xfrm>
            <a:custGeom>
              <a:avLst/>
              <a:gdLst>
                <a:gd name="connsiteX0" fmla="*/ 89957 w 178910"/>
                <a:gd name="connsiteY0" fmla="*/ 939699 h 1279127"/>
                <a:gd name="connsiteX1" fmla="*/ 89790 w 178910"/>
                <a:gd name="connsiteY1" fmla="*/ 989025 h 1279127"/>
                <a:gd name="connsiteX2" fmla="*/ 87951 w 178910"/>
                <a:gd name="connsiteY2" fmla="*/ 1038685 h 1279127"/>
                <a:gd name="connsiteX3" fmla="*/ 91127 w 178910"/>
                <a:gd name="connsiteY3" fmla="*/ 1027650 h 1279127"/>
                <a:gd name="connsiteX4" fmla="*/ 133096 w 178910"/>
                <a:gd name="connsiteY4" fmla="*/ 783863 h 1279127"/>
                <a:gd name="connsiteX5" fmla="*/ 143129 w 178910"/>
                <a:gd name="connsiteY5" fmla="*/ 578367 h 1279127"/>
                <a:gd name="connsiteX6" fmla="*/ 143129 w 178910"/>
                <a:gd name="connsiteY6" fmla="*/ 568836 h 1279127"/>
                <a:gd name="connsiteX7" fmla="*/ 141624 w 178910"/>
                <a:gd name="connsiteY7" fmla="*/ 573852 h 1279127"/>
                <a:gd name="connsiteX8" fmla="*/ 128749 w 178910"/>
                <a:gd name="connsiteY8" fmla="*/ 563151 h 1279127"/>
                <a:gd name="connsiteX9" fmla="*/ 95475 w 178910"/>
                <a:gd name="connsiteY9" fmla="*/ 543086 h 1279127"/>
                <a:gd name="connsiteX10" fmla="*/ 55847 w 178910"/>
                <a:gd name="connsiteY10" fmla="*/ 471522 h 1279127"/>
                <a:gd name="connsiteX11" fmla="*/ 59191 w 178910"/>
                <a:gd name="connsiteY11" fmla="*/ 435405 h 1279127"/>
                <a:gd name="connsiteX12" fmla="*/ 61866 w 178910"/>
                <a:gd name="connsiteY12" fmla="*/ 437579 h 1279127"/>
                <a:gd name="connsiteX13" fmla="*/ 96144 w 178910"/>
                <a:gd name="connsiteY13" fmla="*/ 463161 h 1279127"/>
                <a:gd name="connsiteX14" fmla="*/ 131257 w 178910"/>
                <a:gd name="connsiteY14" fmla="*/ 497104 h 1279127"/>
                <a:gd name="connsiteX15" fmla="*/ 139617 w 178910"/>
                <a:gd name="connsiteY15" fmla="*/ 527369 h 1279127"/>
                <a:gd name="connsiteX16" fmla="*/ 143296 w 178910"/>
                <a:gd name="connsiteY16" fmla="*/ 551446 h 1279127"/>
                <a:gd name="connsiteX17" fmla="*/ 143797 w 178910"/>
                <a:gd name="connsiteY17" fmla="*/ 546932 h 1279127"/>
                <a:gd name="connsiteX18" fmla="*/ 143965 w 178910"/>
                <a:gd name="connsiteY18" fmla="*/ 292778 h 1279127"/>
                <a:gd name="connsiteX19" fmla="*/ 141791 w 178910"/>
                <a:gd name="connsiteY19" fmla="*/ 152492 h 1279127"/>
                <a:gd name="connsiteX20" fmla="*/ 136775 w 178910"/>
                <a:gd name="connsiteY20" fmla="*/ 138112 h 1279127"/>
                <a:gd name="connsiteX21" fmla="*/ 116877 w 178910"/>
                <a:gd name="connsiteY21" fmla="*/ 106176 h 1279127"/>
                <a:gd name="connsiteX22" fmla="*/ 113199 w 178910"/>
                <a:gd name="connsiteY22" fmla="*/ 56349 h 1279127"/>
                <a:gd name="connsiteX23" fmla="*/ 139784 w 178910"/>
                <a:gd name="connsiteY23" fmla="*/ 2508 h 1279127"/>
                <a:gd name="connsiteX24" fmla="*/ 141122 w 178910"/>
                <a:gd name="connsiteY24" fmla="*/ 0 h 1279127"/>
                <a:gd name="connsiteX25" fmla="*/ 147142 w 178910"/>
                <a:gd name="connsiteY25" fmla="*/ 6521 h 1279127"/>
                <a:gd name="connsiteX26" fmla="*/ 176570 w 178910"/>
                <a:gd name="connsiteY26" fmla="*/ 57853 h 1279127"/>
                <a:gd name="connsiteX27" fmla="*/ 174229 w 178910"/>
                <a:gd name="connsiteY27" fmla="*/ 101327 h 1279127"/>
                <a:gd name="connsiteX28" fmla="*/ 146807 w 178910"/>
                <a:gd name="connsiteY28" fmla="*/ 145804 h 1279127"/>
                <a:gd name="connsiteX29" fmla="*/ 144299 w 178910"/>
                <a:gd name="connsiteY29" fmla="*/ 152659 h 1279127"/>
                <a:gd name="connsiteX30" fmla="*/ 146473 w 178910"/>
                <a:gd name="connsiteY30" fmla="*/ 521851 h 1279127"/>
                <a:gd name="connsiteX31" fmla="*/ 138447 w 178910"/>
                <a:gd name="connsiteY31" fmla="*/ 745406 h 1279127"/>
                <a:gd name="connsiteX32" fmla="*/ 86446 w 178910"/>
                <a:gd name="connsiteY32" fmla="*/ 1054068 h 1279127"/>
                <a:gd name="connsiteX33" fmla="*/ 77918 w 178910"/>
                <a:gd name="connsiteY33" fmla="*/ 1100050 h 1279127"/>
                <a:gd name="connsiteX34" fmla="*/ 45982 w 178910"/>
                <a:gd name="connsiteY34" fmla="*/ 1189840 h 1279127"/>
                <a:gd name="connsiteX35" fmla="*/ 3511 w 178910"/>
                <a:gd name="connsiteY35" fmla="*/ 1274781 h 1279127"/>
                <a:gd name="connsiteX36" fmla="*/ 0 w 178910"/>
                <a:gd name="connsiteY36" fmla="*/ 1280131 h 1279127"/>
                <a:gd name="connsiteX37" fmla="*/ 89957 w 178910"/>
                <a:gd name="connsiteY37" fmla="*/ 939699 h 127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8910" h="1279127">
                  <a:moveTo>
                    <a:pt x="89957" y="939699"/>
                  </a:moveTo>
                  <a:cubicBezTo>
                    <a:pt x="89957" y="956086"/>
                    <a:pt x="90291" y="972639"/>
                    <a:pt x="89790" y="989025"/>
                  </a:cubicBezTo>
                  <a:cubicBezTo>
                    <a:pt x="89455" y="1005579"/>
                    <a:pt x="88285" y="1021965"/>
                    <a:pt x="87951" y="1038685"/>
                  </a:cubicBezTo>
                  <a:cubicBezTo>
                    <a:pt x="88954" y="1035007"/>
                    <a:pt x="90124" y="1031328"/>
                    <a:pt x="91127" y="1027650"/>
                  </a:cubicBezTo>
                  <a:cubicBezTo>
                    <a:pt x="113199" y="947725"/>
                    <a:pt x="128080" y="866630"/>
                    <a:pt x="133096" y="783863"/>
                  </a:cubicBezTo>
                  <a:cubicBezTo>
                    <a:pt x="137276" y="715476"/>
                    <a:pt x="139952" y="646921"/>
                    <a:pt x="143129" y="578367"/>
                  </a:cubicBezTo>
                  <a:cubicBezTo>
                    <a:pt x="143296" y="575691"/>
                    <a:pt x="143129" y="573183"/>
                    <a:pt x="143129" y="568836"/>
                  </a:cubicBezTo>
                  <a:cubicBezTo>
                    <a:pt x="142460" y="571344"/>
                    <a:pt x="142125" y="572347"/>
                    <a:pt x="141624" y="573852"/>
                  </a:cubicBezTo>
                  <a:cubicBezTo>
                    <a:pt x="137276" y="570173"/>
                    <a:pt x="133263" y="565993"/>
                    <a:pt x="128749" y="563151"/>
                  </a:cubicBezTo>
                  <a:cubicBezTo>
                    <a:pt x="117880" y="556128"/>
                    <a:pt x="107179" y="548437"/>
                    <a:pt x="95475" y="543086"/>
                  </a:cubicBezTo>
                  <a:cubicBezTo>
                    <a:pt x="64374" y="528706"/>
                    <a:pt x="52336" y="504796"/>
                    <a:pt x="55847" y="471522"/>
                  </a:cubicBezTo>
                  <a:cubicBezTo>
                    <a:pt x="57185" y="459817"/>
                    <a:pt x="58021" y="448113"/>
                    <a:pt x="59191" y="435405"/>
                  </a:cubicBezTo>
                  <a:cubicBezTo>
                    <a:pt x="60696" y="436576"/>
                    <a:pt x="61365" y="437077"/>
                    <a:pt x="61866" y="437579"/>
                  </a:cubicBezTo>
                  <a:cubicBezTo>
                    <a:pt x="71063" y="449116"/>
                    <a:pt x="82433" y="457476"/>
                    <a:pt x="96144" y="463161"/>
                  </a:cubicBezTo>
                  <a:cubicBezTo>
                    <a:pt x="112195" y="469682"/>
                    <a:pt x="125070" y="480384"/>
                    <a:pt x="131257" y="497104"/>
                  </a:cubicBezTo>
                  <a:cubicBezTo>
                    <a:pt x="134935" y="506969"/>
                    <a:pt x="137444" y="517169"/>
                    <a:pt x="139617" y="527369"/>
                  </a:cubicBezTo>
                  <a:cubicBezTo>
                    <a:pt x="141289" y="535227"/>
                    <a:pt x="141791" y="543253"/>
                    <a:pt x="143296" y="551446"/>
                  </a:cubicBezTo>
                  <a:cubicBezTo>
                    <a:pt x="143463" y="549941"/>
                    <a:pt x="143797" y="548437"/>
                    <a:pt x="143797" y="546932"/>
                  </a:cubicBezTo>
                  <a:cubicBezTo>
                    <a:pt x="143965" y="462158"/>
                    <a:pt x="144299" y="377385"/>
                    <a:pt x="143965" y="292778"/>
                  </a:cubicBezTo>
                  <a:cubicBezTo>
                    <a:pt x="143797" y="245960"/>
                    <a:pt x="142460" y="199310"/>
                    <a:pt x="141791" y="152492"/>
                  </a:cubicBezTo>
                  <a:cubicBezTo>
                    <a:pt x="141791" y="146974"/>
                    <a:pt x="139952" y="142794"/>
                    <a:pt x="136775" y="138112"/>
                  </a:cubicBezTo>
                  <a:cubicBezTo>
                    <a:pt x="129585" y="127913"/>
                    <a:pt x="122562" y="117379"/>
                    <a:pt x="116877" y="106176"/>
                  </a:cubicBezTo>
                  <a:cubicBezTo>
                    <a:pt x="108684" y="90291"/>
                    <a:pt x="107848" y="73404"/>
                    <a:pt x="113199" y="56349"/>
                  </a:cubicBezTo>
                  <a:cubicBezTo>
                    <a:pt x="119051" y="36953"/>
                    <a:pt x="128582" y="19229"/>
                    <a:pt x="139784" y="2508"/>
                  </a:cubicBezTo>
                  <a:cubicBezTo>
                    <a:pt x="140119" y="1839"/>
                    <a:pt x="140453" y="1170"/>
                    <a:pt x="141122" y="0"/>
                  </a:cubicBezTo>
                  <a:cubicBezTo>
                    <a:pt x="143630" y="2675"/>
                    <a:pt x="145469" y="4515"/>
                    <a:pt x="147142" y="6521"/>
                  </a:cubicBezTo>
                  <a:cubicBezTo>
                    <a:pt x="160518" y="21570"/>
                    <a:pt x="170550" y="38457"/>
                    <a:pt x="176570" y="57853"/>
                  </a:cubicBezTo>
                  <a:cubicBezTo>
                    <a:pt x="181252" y="72735"/>
                    <a:pt x="180416" y="86947"/>
                    <a:pt x="174229" y="101327"/>
                  </a:cubicBezTo>
                  <a:cubicBezTo>
                    <a:pt x="167206" y="117546"/>
                    <a:pt x="157676" y="131926"/>
                    <a:pt x="146807" y="145804"/>
                  </a:cubicBezTo>
                  <a:cubicBezTo>
                    <a:pt x="145302" y="147643"/>
                    <a:pt x="144132" y="150318"/>
                    <a:pt x="144299" y="152659"/>
                  </a:cubicBezTo>
                  <a:cubicBezTo>
                    <a:pt x="147142" y="275723"/>
                    <a:pt x="149148" y="398787"/>
                    <a:pt x="146473" y="521851"/>
                  </a:cubicBezTo>
                  <a:cubicBezTo>
                    <a:pt x="144968" y="596425"/>
                    <a:pt x="142125" y="670999"/>
                    <a:pt x="138447" y="745406"/>
                  </a:cubicBezTo>
                  <a:cubicBezTo>
                    <a:pt x="133263" y="850244"/>
                    <a:pt x="116376" y="953243"/>
                    <a:pt x="86446" y="1054068"/>
                  </a:cubicBezTo>
                  <a:cubicBezTo>
                    <a:pt x="82098" y="1068950"/>
                    <a:pt x="81095" y="1084667"/>
                    <a:pt x="77918" y="1100050"/>
                  </a:cubicBezTo>
                  <a:cubicBezTo>
                    <a:pt x="71397" y="1131485"/>
                    <a:pt x="63204" y="1162752"/>
                    <a:pt x="45982" y="1189840"/>
                  </a:cubicBezTo>
                  <a:cubicBezTo>
                    <a:pt x="28927" y="1216927"/>
                    <a:pt x="17055" y="1246188"/>
                    <a:pt x="3511" y="1274781"/>
                  </a:cubicBezTo>
                  <a:cubicBezTo>
                    <a:pt x="2675" y="1276620"/>
                    <a:pt x="1505" y="1278626"/>
                    <a:pt x="0" y="1280131"/>
                  </a:cubicBezTo>
                  <a:cubicBezTo>
                    <a:pt x="48323" y="1171280"/>
                    <a:pt x="74407" y="1056911"/>
                    <a:pt x="89957" y="939699"/>
                  </a:cubicBezTo>
                  <a:close/>
                </a:path>
              </a:pathLst>
            </a:custGeom>
            <a:grpFill/>
            <a:ln w="1646" cap="flat">
              <a:noFill/>
              <a:prstDash val="solid"/>
              <a:miter/>
            </a:ln>
          </p:spPr>
          <p:txBody>
            <a:bodyPr rtlCol="0" anchor="ctr"/>
            <a:lstStyle/>
            <a:p>
              <a:endParaRPr lang="en-US"/>
            </a:p>
          </p:txBody>
        </p:sp>
        <p:sp>
          <p:nvSpPr>
            <p:cNvPr id="6" name="Freeform: Shape 5"/>
            <p:cNvSpPr/>
            <p:nvPr/>
          </p:nvSpPr>
          <p:spPr>
            <a:xfrm>
              <a:off x="8413788" y="1264478"/>
              <a:ext cx="170550" cy="576862"/>
            </a:xfrm>
            <a:custGeom>
              <a:avLst/>
              <a:gdLst>
                <a:gd name="connsiteX0" fmla="*/ 165367 w 170550"/>
                <a:gd name="connsiteY0" fmla="*/ 577363 h 576861"/>
                <a:gd name="connsiteX1" fmla="*/ 161521 w 170550"/>
                <a:gd name="connsiteY1" fmla="*/ 533388 h 576861"/>
                <a:gd name="connsiteX2" fmla="*/ 121392 w 170550"/>
                <a:gd name="connsiteY2" fmla="*/ 341937 h 576861"/>
                <a:gd name="connsiteX3" fmla="*/ 2675 w 170550"/>
                <a:gd name="connsiteY3" fmla="*/ 10868 h 576861"/>
                <a:gd name="connsiteX4" fmla="*/ 0 w 170550"/>
                <a:gd name="connsiteY4" fmla="*/ 0 h 576861"/>
                <a:gd name="connsiteX5" fmla="*/ 28759 w 170550"/>
                <a:gd name="connsiteY5" fmla="*/ 46316 h 576861"/>
                <a:gd name="connsiteX6" fmla="*/ 138280 w 170550"/>
                <a:gd name="connsiteY6" fmla="*/ 279903 h 576861"/>
                <a:gd name="connsiteX7" fmla="*/ 170216 w 170550"/>
                <a:gd name="connsiteY7" fmla="*/ 517838 h 576861"/>
                <a:gd name="connsiteX8" fmla="*/ 166538 w 170550"/>
                <a:gd name="connsiteY8" fmla="*/ 571845 h 576861"/>
                <a:gd name="connsiteX9" fmla="*/ 165367 w 170550"/>
                <a:gd name="connsiteY9" fmla="*/ 577363 h 57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550" h="576861">
                  <a:moveTo>
                    <a:pt x="165367" y="577363"/>
                  </a:moveTo>
                  <a:cubicBezTo>
                    <a:pt x="164029" y="561646"/>
                    <a:pt x="162692" y="547433"/>
                    <a:pt x="161521" y="533388"/>
                  </a:cubicBezTo>
                  <a:cubicBezTo>
                    <a:pt x="155836" y="468010"/>
                    <a:pt x="141122" y="404472"/>
                    <a:pt x="121392" y="341937"/>
                  </a:cubicBezTo>
                  <a:cubicBezTo>
                    <a:pt x="86278" y="229909"/>
                    <a:pt x="45146" y="120221"/>
                    <a:pt x="2675" y="10868"/>
                  </a:cubicBezTo>
                  <a:cubicBezTo>
                    <a:pt x="1338" y="7524"/>
                    <a:pt x="167" y="4013"/>
                    <a:pt x="0" y="0"/>
                  </a:cubicBezTo>
                  <a:cubicBezTo>
                    <a:pt x="9698" y="15383"/>
                    <a:pt x="19563" y="30766"/>
                    <a:pt x="28759" y="46316"/>
                  </a:cubicBezTo>
                  <a:cubicBezTo>
                    <a:pt x="73069" y="120556"/>
                    <a:pt x="110691" y="197805"/>
                    <a:pt x="138280" y="279903"/>
                  </a:cubicBezTo>
                  <a:cubicBezTo>
                    <a:pt x="164364" y="357153"/>
                    <a:pt x="176068" y="436241"/>
                    <a:pt x="170216" y="517838"/>
                  </a:cubicBezTo>
                  <a:cubicBezTo>
                    <a:pt x="168878" y="535896"/>
                    <a:pt x="167875" y="553787"/>
                    <a:pt x="166538" y="571845"/>
                  </a:cubicBezTo>
                  <a:cubicBezTo>
                    <a:pt x="166370" y="573016"/>
                    <a:pt x="165869" y="574521"/>
                    <a:pt x="165367" y="577363"/>
                  </a:cubicBezTo>
                  <a:close/>
                </a:path>
              </a:pathLst>
            </a:custGeom>
            <a:grpFill/>
            <a:ln w="1646" cap="flat">
              <a:noFill/>
              <a:prstDash val="solid"/>
              <a:miter/>
            </a:ln>
          </p:spPr>
          <p:txBody>
            <a:bodyPr rtlCol="0" anchor="ctr"/>
            <a:lstStyle/>
            <a:p>
              <a:endParaRPr lang="en-US"/>
            </a:p>
          </p:txBody>
        </p:sp>
        <p:sp>
          <p:nvSpPr>
            <p:cNvPr id="7" name="Freeform: Shape 6"/>
            <p:cNvSpPr/>
            <p:nvPr/>
          </p:nvSpPr>
          <p:spPr>
            <a:xfrm>
              <a:off x="8225514" y="1558928"/>
              <a:ext cx="237433" cy="357821"/>
            </a:xfrm>
            <a:custGeom>
              <a:avLst/>
              <a:gdLst>
                <a:gd name="connsiteX0" fmla="*/ 238603 w 237432"/>
                <a:gd name="connsiteY0" fmla="*/ 358156 h 357821"/>
                <a:gd name="connsiteX1" fmla="*/ 212519 w 237432"/>
                <a:gd name="connsiteY1" fmla="*/ 300302 h 357821"/>
                <a:gd name="connsiteX2" fmla="*/ 135270 w 237432"/>
                <a:gd name="connsiteY2" fmla="*/ 177573 h 357821"/>
                <a:gd name="connsiteX3" fmla="*/ 2341 w 237432"/>
                <a:gd name="connsiteY3" fmla="*/ 4682 h 357821"/>
                <a:gd name="connsiteX4" fmla="*/ 0 w 237432"/>
                <a:gd name="connsiteY4" fmla="*/ 0 h 357821"/>
                <a:gd name="connsiteX5" fmla="*/ 22573 w 237432"/>
                <a:gd name="connsiteY5" fmla="*/ 19062 h 357821"/>
                <a:gd name="connsiteX6" fmla="*/ 135437 w 237432"/>
                <a:gd name="connsiteY6" fmla="*/ 135437 h 357821"/>
                <a:gd name="connsiteX7" fmla="*/ 236430 w 237432"/>
                <a:gd name="connsiteY7" fmla="*/ 347120 h 357821"/>
                <a:gd name="connsiteX8" fmla="*/ 238771 w 237432"/>
                <a:gd name="connsiteY8" fmla="*/ 357989 h 357821"/>
                <a:gd name="connsiteX9" fmla="*/ 238603 w 237432"/>
                <a:gd name="connsiteY9" fmla="*/ 358156 h 35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2" h="357821">
                  <a:moveTo>
                    <a:pt x="238603" y="358156"/>
                  </a:moveTo>
                  <a:cubicBezTo>
                    <a:pt x="229909" y="338927"/>
                    <a:pt x="221548" y="319364"/>
                    <a:pt x="212519" y="300302"/>
                  </a:cubicBezTo>
                  <a:cubicBezTo>
                    <a:pt x="191953" y="256160"/>
                    <a:pt x="164364" y="216198"/>
                    <a:pt x="135270" y="177573"/>
                  </a:cubicBezTo>
                  <a:cubicBezTo>
                    <a:pt x="91629" y="119552"/>
                    <a:pt x="46818" y="62368"/>
                    <a:pt x="2341" y="4682"/>
                  </a:cubicBezTo>
                  <a:cubicBezTo>
                    <a:pt x="1338" y="3344"/>
                    <a:pt x="334" y="2174"/>
                    <a:pt x="0" y="0"/>
                  </a:cubicBezTo>
                  <a:cubicBezTo>
                    <a:pt x="7524" y="6354"/>
                    <a:pt x="15049" y="12540"/>
                    <a:pt x="22573" y="19062"/>
                  </a:cubicBezTo>
                  <a:cubicBezTo>
                    <a:pt x="63371" y="54676"/>
                    <a:pt x="100993" y="93468"/>
                    <a:pt x="135437" y="135437"/>
                  </a:cubicBezTo>
                  <a:cubicBezTo>
                    <a:pt x="186602" y="197805"/>
                    <a:pt x="220712" y="268032"/>
                    <a:pt x="236430" y="347120"/>
                  </a:cubicBezTo>
                  <a:cubicBezTo>
                    <a:pt x="237099" y="350799"/>
                    <a:pt x="238102" y="354310"/>
                    <a:pt x="238771" y="357989"/>
                  </a:cubicBezTo>
                  <a:cubicBezTo>
                    <a:pt x="238771" y="357989"/>
                    <a:pt x="238771" y="358156"/>
                    <a:pt x="238603" y="358156"/>
                  </a:cubicBezTo>
                  <a:close/>
                </a:path>
              </a:pathLst>
            </a:custGeom>
            <a:grpFill/>
            <a:ln w="1646" cap="flat">
              <a:noFill/>
              <a:prstDash val="solid"/>
              <a:miter/>
            </a:ln>
          </p:spPr>
          <p:txBody>
            <a:bodyPr rtlCol="0" anchor="ctr"/>
            <a:lstStyle/>
            <a:p>
              <a:endParaRPr lang="en-US"/>
            </a:p>
          </p:txBody>
        </p:sp>
        <p:sp>
          <p:nvSpPr>
            <p:cNvPr id="8" name="Freeform: Shape 7"/>
            <p:cNvSpPr/>
            <p:nvPr/>
          </p:nvSpPr>
          <p:spPr>
            <a:xfrm>
              <a:off x="8637762" y="1439208"/>
              <a:ext cx="86947" cy="137109"/>
            </a:xfrm>
            <a:custGeom>
              <a:avLst/>
              <a:gdLst>
                <a:gd name="connsiteX0" fmla="*/ 584 w 86947"/>
                <a:gd name="connsiteY0" fmla="*/ 137945 h 137109"/>
                <a:gd name="connsiteX1" fmla="*/ 3928 w 86947"/>
                <a:gd name="connsiteY1" fmla="*/ 87951 h 137109"/>
                <a:gd name="connsiteX2" fmla="*/ 5433 w 86947"/>
                <a:gd name="connsiteY2" fmla="*/ 81931 h 137109"/>
                <a:gd name="connsiteX3" fmla="*/ 55261 w 86947"/>
                <a:gd name="connsiteY3" fmla="*/ 24078 h 137109"/>
                <a:gd name="connsiteX4" fmla="*/ 80342 w 86947"/>
                <a:gd name="connsiteY4" fmla="*/ 5351 h 137109"/>
                <a:gd name="connsiteX5" fmla="*/ 85358 w 86947"/>
                <a:gd name="connsiteY5" fmla="*/ 0 h 137109"/>
                <a:gd name="connsiteX6" fmla="*/ 87531 w 86947"/>
                <a:gd name="connsiteY6" fmla="*/ 22238 h 137109"/>
                <a:gd name="connsiteX7" fmla="*/ 87197 w 86947"/>
                <a:gd name="connsiteY7" fmla="*/ 61030 h 137109"/>
                <a:gd name="connsiteX8" fmla="*/ 62785 w 86947"/>
                <a:gd name="connsiteY8" fmla="*/ 98485 h 137109"/>
                <a:gd name="connsiteX9" fmla="*/ 51080 w 86947"/>
                <a:gd name="connsiteY9" fmla="*/ 105173 h 137109"/>
                <a:gd name="connsiteX10" fmla="*/ 584 w 86947"/>
                <a:gd name="connsiteY10" fmla="*/ 137945 h 1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47" h="137109">
                  <a:moveTo>
                    <a:pt x="584" y="137945"/>
                  </a:moveTo>
                  <a:cubicBezTo>
                    <a:pt x="-921" y="120054"/>
                    <a:pt x="584" y="104002"/>
                    <a:pt x="3928" y="87951"/>
                  </a:cubicBezTo>
                  <a:cubicBezTo>
                    <a:pt x="4430" y="85944"/>
                    <a:pt x="4931" y="83938"/>
                    <a:pt x="5433" y="81931"/>
                  </a:cubicBezTo>
                  <a:cubicBezTo>
                    <a:pt x="10951" y="53004"/>
                    <a:pt x="27504" y="33608"/>
                    <a:pt x="55261" y="24078"/>
                  </a:cubicBezTo>
                  <a:cubicBezTo>
                    <a:pt x="65460" y="20566"/>
                    <a:pt x="73152" y="13042"/>
                    <a:pt x="80342" y="5351"/>
                  </a:cubicBezTo>
                  <a:cubicBezTo>
                    <a:pt x="81679" y="3846"/>
                    <a:pt x="83017" y="2341"/>
                    <a:pt x="85358" y="0"/>
                  </a:cubicBezTo>
                  <a:cubicBezTo>
                    <a:pt x="86194" y="8193"/>
                    <a:pt x="87364" y="15216"/>
                    <a:pt x="87531" y="22238"/>
                  </a:cubicBezTo>
                  <a:cubicBezTo>
                    <a:pt x="87866" y="35113"/>
                    <a:pt x="88367" y="48155"/>
                    <a:pt x="87197" y="61030"/>
                  </a:cubicBezTo>
                  <a:cubicBezTo>
                    <a:pt x="85692" y="77249"/>
                    <a:pt x="76663" y="89623"/>
                    <a:pt x="62785" y="98485"/>
                  </a:cubicBezTo>
                  <a:cubicBezTo>
                    <a:pt x="58939" y="100825"/>
                    <a:pt x="55093" y="103166"/>
                    <a:pt x="51080" y="105173"/>
                  </a:cubicBezTo>
                  <a:cubicBezTo>
                    <a:pt x="33357" y="113700"/>
                    <a:pt x="15967" y="122897"/>
                    <a:pt x="584" y="137945"/>
                  </a:cubicBezTo>
                  <a:close/>
                </a:path>
              </a:pathLst>
            </a:custGeom>
            <a:grpFill/>
            <a:ln w="1646" cap="flat">
              <a:noFill/>
              <a:prstDash val="solid"/>
              <a:miter/>
            </a:ln>
          </p:spPr>
          <p:txBody>
            <a:bodyPr rtlCol="0" anchor="ctr"/>
            <a:lstStyle/>
            <a:p>
              <a:endParaRPr lang="en-US"/>
            </a:p>
          </p:txBody>
        </p:sp>
        <p:sp>
          <p:nvSpPr>
            <p:cNvPr id="9" name="Freeform: Shape 8"/>
            <p:cNvSpPr/>
            <p:nvPr/>
          </p:nvSpPr>
          <p:spPr>
            <a:xfrm>
              <a:off x="8547210" y="1081888"/>
              <a:ext cx="85275" cy="138781"/>
            </a:xfrm>
            <a:custGeom>
              <a:avLst/>
              <a:gdLst>
                <a:gd name="connsiteX0" fmla="*/ 4356 w 85275"/>
                <a:gd name="connsiteY0" fmla="*/ 0 h 138781"/>
                <a:gd name="connsiteX1" fmla="*/ 32614 w 85275"/>
                <a:gd name="connsiteY1" fmla="*/ 24747 h 138781"/>
                <a:gd name="connsiteX2" fmla="*/ 39302 w 85275"/>
                <a:gd name="connsiteY2" fmla="*/ 27756 h 138781"/>
                <a:gd name="connsiteX3" fmla="*/ 79599 w 85275"/>
                <a:gd name="connsiteY3" fmla="*/ 75243 h 138781"/>
                <a:gd name="connsiteX4" fmla="*/ 86287 w 85275"/>
                <a:gd name="connsiteY4" fmla="*/ 132093 h 138781"/>
                <a:gd name="connsiteX5" fmla="*/ 85618 w 85275"/>
                <a:gd name="connsiteY5" fmla="*/ 139283 h 138781"/>
                <a:gd name="connsiteX6" fmla="*/ 82107 w 85275"/>
                <a:gd name="connsiteY6" fmla="*/ 136440 h 138781"/>
                <a:gd name="connsiteX7" fmla="*/ 49000 w 85275"/>
                <a:gd name="connsiteY7" fmla="*/ 113199 h 138781"/>
                <a:gd name="connsiteX8" fmla="*/ 28266 w 85275"/>
                <a:gd name="connsiteY8" fmla="*/ 101829 h 138781"/>
                <a:gd name="connsiteX9" fmla="*/ 9 w 85275"/>
                <a:gd name="connsiteY9" fmla="*/ 56683 h 138781"/>
                <a:gd name="connsiteX10" fmla="*/ 3353 w 85275"/>
                <a:gd name="connsiteY10" fmla="*/ 1672 h 138781"/>
                <a:gd name="connsiteX11" fmla="*/ 4356 w 85275"/>
                <a:gd name="connsiteY11" fmla="*/ 0 h 13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5" h="138781">
                  <a:moveTo>
                    <a:pt x="4356" y="0"/>
                  </a:moveTo>
                  <a:cubicBezTo>
                    <a:pt x="11880" y="10868"/>
                    <a:pt x="20742" y="19563"/>
                    <a:pt x="32614" y="24747"/>
                  </a:cubicBezTo>
                  <a:cubicBezTo>
                    <a:pt x="34787" y="25750"/>
                    <a:pt x="37128" y="26753"/>
                    <a:pt x="39302" y="27756"/>
                  </a:cubicBezTo>
                  <a:cubicBezTo>
                    <a:pt x="60537" y="36953"/>
                    <a:pt x="73914" y="52503"/>
                    <a:pt x="79599" y="75243"/>
                  </a:cubicBezTo>
                  <a:cubicBezTo>
                    <a:pt x="84280" y="93970"/>
                    <a:pt x="87290" y="112697"/>
                    <a:pt x="86287" y="132093"/>
                  </a:cubicBezTo>
                  <a:cubicBezTo>
                    <a:pt x="86120" y="134267"/>
                    <a:pt x="85953" y="136440"/>
                    <a:pt x="85618" y="139283"/>
                  </a:cubicBezTo>
                  <a:cubicBezTo>
                    <a:pt x="84113" y="137945"/>
                    <a:pt x="83110" y="137109"/>
                    <a:pt x="82107" y="136440"/>
                  </a:cubicBezTo>
                  <a:cubicBezTo>
                    <a:pt x="71071" y="128582"/>
                    <a:pt x="60203" y="120723"/>
                    <a:pt x="49000" y="113199"/>
                  </a:cubicBezTo>
                  <a:cubicBezTo>
                    <a:pt x="42479" y="108851"/>
                    <a:pt x="35122" y="105674"/>
                    <a:pt x="28266" y="101829"/>
                  </a:cubicBezTo>
                  <a:cubicBezTo>
                    <a:pt x="10877" y="91796"/>
                    <a:pt x="176" y="76915"/>
                    <a:pt x="9" y="56683"/>
                  </a:cubicBezTo>
                  <a:cubicBezTo>
                    <a:pt x="-159" y="38290"/>
                    <a:pt x="2182" y="20065"/>
                    <a:pt x="3353" y="1672"/>
                  </a:cubicBezTo>
                  <a:cubicBezTo>
                    <a:pt x="3520" y="1170"/>
                    <a:pt x="4021" y="669"/>
                    <a:pt x="4356" y="0"/>
                  </a:cubicBezTo>
                  <a:close/>
                </a:path>
              </a:pathLst>
            </a:custGeom>
            <a:grpFill/>
            <a:ln w="1646" cap="flat">
              <a:noFill/>
              <a:prstDash val="solid"/>
              <a:miter/>
            </a:ln>
          </p:spPr>
          <p:txBody>
            <a:bodyPr rtlCol="0" anchor="ctr"/>
            <a:lstStyle/>
            <a:p>
              <a:endParaRPr lang="en-US"/>
            </a:p>
          </p:txBody>
        </p:sp>
        <p:sp>
          <p:nvSpPr>
            <p:cNvPr id="10" name="Freeform: Shape 9"/>
            <p:cNvSpPr/>
            <p:nvPr/>
          </p:nvSpPr>
          <p:spPr>
            <a:xfrm>
              <a:off x="8545784" y="1260632"/>
              <a:ext cx="86947" cy="137109"/>
            </a:xfrm>
            <a:custGeom>
              <a:avLst/>
              <a:gdLst>
                <a:gd name="connsiteX0" fmla="*/ 5114 w 86947"/>
                <a:gd name="connsiteY0" fmla="*/ 0 h 137109"/>
                <a:gd name="connsiteX1" fmla="*/ 9963 w 86947"/>
                <a:gd name="connsiteY1" fmla="*/ 5351 h 137109"/>
                <a:gd name="connsiteX2" fmla="*/ 36381 w 86947"/>
                <a:gd name="connsiteY2" fmla="*/ 24914 h 137109"/>
                <a:gd name="connsiteX3" fmla="*/ 58285 w 86947"/>
                <a:gd name="connsiteY3" fmla="*/ 37454 h 137109"/>
                <a:gd name="connsiteX4" fmla="*/ 78684 w 86947"/>
                <a:gd name="connsiteY4" fmla="*/ 68387 h 137109"/>
                <a:gd name="connsiteX5" fmla="*/ 86878 w 86947"/>
                <a:gd name="connsiteY5" fmla="*/ 133431 h 137109"/>
                <a:gd name="connsiteX6" fmla="*/ 86376 w 86947"/>
                <a:gd name="connsiteY6" fmla="*/ 137945 h 137109"/>
                <a:gd name="connsiteX7" fmla="*/ 83366 w 86947"/>
                <a:gd name="connsiteY7" fmla="*/ 135437 h 137109"/>
                <a:gd name="connsiteX8" fmla="*/ 49925 w 86947"/>
                <a:gd name="connsiteY8" fmla="*/ 111861 h 137109"/>
                <a:gd name="connsiteX9" fmla="*/ 38053 w 86947"/>
                <a:gd name="connsiteY9" fmla="*/ 105507 h 137109"/>
                <a:gd name="connsiteX10" fmla="*/ 432 w 86947"/>
                <a:gd name="connsiteY10" fmla="*/ 37287 h 137109"/>
                <a:gd name="connsiteX11" fmla="*/ 3776 w 86947"/>
                <a:gd name="connsiteY11" fmla="*/ 334 h 137109"/>
                <a:gd name="connsiteX12" fmla="*/ 5114 w 86947"/>
                <a:gd name="connsiteY12" fmla="*/ 0 h 1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47" h="137109">
                  <a:moveTo>
                    <a:pt x="5114" y="0"/>
                  </a:moveTo>
                  <a:cubicBezTo>
                    <a:pt x="6786" y="1839"/>
                    <a:pt x="8291" y="3511"/>
                    <a:pt x="9963" y="5351"/>
                  </a:cubicBezTo>
                  <a:cubicBezTo>
                    <a:pt x="17320" y="13711"/>
                    <a:pt x="26014" y="20399"/>
                    <a:pt x="36381" y="24914"/>
                  </a:cubicBezTo>
                  <a:cubicBezTo>
                    <a:pt x="44073" y="28258"/>
                    <a:pt x="51430" y="32605"/>
                    <a:pt x="58285" y="37454"/>
                  </a:cubicBezTo>
                  <a:cubicBezTo>
                    <a:pt x="68819" y="44978"/>
                    <a:pt x="75006" y="56014"/>
                    <a:pt x="78684" y="68387"/>
                  </a:cubicBezTo>
                  <a:cubicBezTo>
                    <a:pt x="85206" y="89623"/>
                    <a:pt x="88550" y="111192"/>
                    <a:pt x="86878" y="133431"/>
                  </a:cubicBezTo>
                  <a:cubicBezTo>
                    <a:pt x="86710" y="134601"/>
                    <a:pt x="86543" y="135939"/>
                    <a:pt x="86376" y="137945"/>
                  </a:cubicBezTo>
                  <a:cubicBezTo>
                    <a:pt x="85038" y="136775"/>
                    <a:pt x="84202" y="136106"/>
                    <a:pt x="83366" y="135437"/>
                  </a:cubicBezTo>
                  <a:cubicBezTo>
                    <a:pt x="72163" y="127578"/>
                    <a:pt x="61128" y="119552"/>
                    <a:pt x="49925" y="111861"/>
                  </a:cubicBezTo>
                  <a:cubicBezTo>
                    <a:pt x="46246" y="109353"/>
                    <a:pt x="42066" y="107514"/>
                    <a:pt x="38053" y="105507"/>
                  </a:cubicBezTo>
                  <a:cubicBezTo>
                    <a:pt x="8625" y="91963"/>
                    <a:pt x="-2411" y="68555"/>
                    <a:pt x="432" y="37287"/>
                  </a:cubicBezTo>
                  <a:cubicBezTo>
                    <a:pt x="1602" y="24914"/>
                    <a:pt x="2606" y="12708"/>
                    <a:pt x="3776" y="334"/>
                  </a:cubicBezTo>
                  <a:cubicBezTo>
                    <a:pt x="4110" y="167"/>
                    <a:pt x="4612" y="167"/>
                    <a:pt x="5114" y="0"/>
                  </a:cubicBezTo>
                  <a:close/>
                </a:path>
              </a:pathLst>
            </a:custGeom>
            <a:grpFill/>
            <a:ln w="1646" cap="flat">
              <a:noFill/>
              <a:prstDash val="solid"/>
              <a:miter/>
            </a:ln>
          </p:spPr>
          <p:txBody>
            <a:bodyPr rtlCol="0" anchor="ctr"/>
            <a:lstStyle/>
            <a:p>
              <a:endParaRPr lang="en-US"/>
            </a:p>
          </p:txBody>
        </p:sp>
        <p:sp>
          <p:nvSpPr>
            <p:cNvPr id="11" name="Freeform: Shape 10"/>
            <p:cNvSpPr/>
            <p:nvPr/>
          </p:nvSpPr>
          <p:spPr>
            <a:xfrm>
              <a:off x="8546466" y="1169337"/>
              <a:ext cx="86947" cy="140453"/>
            </a:xfrm>
            <a:custGeom>
              <a:avLst/>
              <a:gdLst>
                <a:gd name="connsiteX0" fmla="*/ 86530 w 86947"/>
                <a:gd name="connsiteY0" fmla="*/ 140453 h 140453"/>
                <a:gd name="connsiteX1" fmla="*/ 82517 w 86947"/>
                <a:gd name="connsiteY1" fmla="*/ 137109 h 140453"/>
                <a:gd name="connsiteX2" fmla="*/ 48741 w 86947"/>
                <a:gd name="connsiteY2" fmla="*/ 113700 h 140453"/>
                <a:gd name="connsiteX3" fmla="*/ 28008 w 86947"/>
                <a:gd name="connsiteY3" fmla="*/ 102163 h 140453"/>
                <a:gd name="connsiteX4" fmla="*/ 586 w 86947"/>
                <a:gd name="connsiteY4" fmla="*/ 59358 h 140453"/>
                <a:gd name="connsiteX5" fmla="*/ 4264 w 86947"/>
                <a:gd name="connsiteY5" fmla="*/ 0 h 140453"/>
                <a:gd name="connsiteX6" fmla="*/ 8444 w 86947"/>
                <a:gd name="connsiteY6" fmla="*/ 6019 h 140453"/>
                <a:gd name="connsiteX7" fmla="*/ 33860 w 86947"/>
                <a:gd name="connsiteY7" fmla="*/ 25917 h 140453"/>
                <a:gd name="connsiteX8" fmla="*/ 82684 w 86947"/>
                <a:gd name="connsiteY8" fmla="*/ 85442 h 140453"/>
                <a:gd name="connsiteX9" fmla="*/ 86697 w 86947"/>
                <a:gd name="connsiteY9" fmla="*/ 135772 h 140453"/>
                <a:gd name="connsiteX10" fmla="*/ 86530 w 86947"/>
                <a:gd name="connsiteY10" fmla="*/ 140453 h 14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47" h="140453">
                  <a:moveTo>
                    <a:pt x="86530" y="140453"/>
                  </a:moveTo>
                  <a:cubicBezTo>
                    <a:pt x="84691" y="138948"/>
                    <a:pt x="83687" y="137945"/>
                    <a:pt x="82517" y="137109"/>
                  </a:cubicBezTo>
                  <a:cubicBezTo>
                    <a:pt x="71314" y="129250"/>
                    <a:pt x="60278" y="121225"/>
                    <a:pt x="48741" y="113700"/>
                  </a:cubicBezTo>
                  <a:cubicBezTo>
                    <a:pt x="42220" y="109353"/>
                    <a:pt x="34863" y="106176"/>
                    <a:pt x="28008" y="102163"/>
                  </a:cubicBezTo>
                  <a:cubicBezTo>
                    <a:pt x="11789" y="92465"/>
                    <a:pt x="2258" y="78420"/>
                    <a:pt x="586" y="59358"/>
                  </a:cubicBezTo>
                  <a:cubicBezTo>
                    <a:pt x="-1253" y="39962"/>
                    <a:pt x="1589" y="20901"/>
                    <a:pt x="4264" y="0"/>
                  </a:cubicBezTo>
                  <a:cubicBezTo>
                    <a:pt x="6271" y="2843"/>
                    <a:pt x="7107" y="4515"/>
                    <a:pt x="8444" y="6019"/>
                  </a:cubicBezTo>
                  <a:cubicBezTo>
                    <a:pt x="15634" y="14213"/>
                    <a:pt x="23326" y="22071"/>
                    <a:pt x="33860" y="25917"/>
                  </a:cubicBezTo>
                  <a:cubicBezTo>
                    <a:pt x="61951" y="36117"/>
                    <a:pt x="77334" y="56349"/>
                    <a:pt x="82684" y="85442"/>
                  </a:cubicBezTo>
                  <a:cubicBezTo>
                    <a:pt x="85861" y="102163"/>
                    <a:pt x="87700" y="118884"/>
                    <a:pt x="86697" y="135772"/>
                  </a:cubicBezTo>
                  <a:cubicBezTo>
                    <a:pt x="86864" y="137276"/>
                    <a:pt x="86697" y="138447"/>
                    <a:pt x="86530" y="140453"/>
                  </a:cubicBezTo>
                  <a:close/>
                </a:path>
              </a:pathLst>
            </a:custGeom>
            <a:grpFill/>
            <a:ln w="1646" cap="flat">
              <a:noFill/>
              <a:prstDash val="solid"/>
              <a:miter/>
            </a:ln>
          </p:spPr>
          <p:txBody>
            <a:bodyPr rtlCol="0" anchor="ctr"/>
            <a:lstStyle/>
            <a:p>
              <a:endParaRPr lang="en-US"/>
            </a:p>
          </p:txBody>
        </p:sp>
        <p:sp>
          <p:nvSpPr>
            <p:cNvPr id="12" name="Freeform: Shape 11"/>
            <p:cNvSpPr/>
            <p:nvPr/>
          </p:nvSpPr>
          <p:spPr>
            <a:xfrm>
              <a:off x="8544083" y="1438874"/>
              <a:ext cx="85275" cy="140453"/>
            </a:xfrm>
            <a:custGeom>
              <a:avLst/>
              <a:gdLst>
                <a:gd name="connsiteX0" fmla="*/ 84565 w 85275"/>
                <a:gd name="connsiteY0" fmla="*/ 140955 h 140453"/>
                <a:gd name="connsiteX1" fmla="*/ 39419 w 85275"/>
                <a:gd name="connsiteY1" fmla="*/ 108684 h 140453"/>
                <a:gd name="connsiteX2" fmla="*/ 36911 w 85275"/>
                <a:gd name="connsiteY2" fmla="*/ 107346 h 140453"/>
                <a:gd name="connsiteX3" fmla="*/ 460 w 85275"/>
                <a:gd name="connsiteY3" fmla="*/ 41467 h 140453"/>
                <a:gd name="connsiteX4" fmla="*/ 4975 w 85275"/>
                <a:gd name="connsiteY4" fmla="*/ 0 h 140453"/>
                <a:gd name="connsiteX5" fmla="*/ 9824 w 85275"/>
                <a:gd name="connsiteY5" fmla="*/ 5518 h 140453"/>
                <a:gd name="connsiteX6" fmla="*/ 32564 w 85275"/>
                <a:gd name="connsiteY6" fmla="*/ 24245 h 140453"/>
                <a:gd name="connsiteX7" fmla="*/ 83562 w 85275"/>
                <a:gd name="connsiteY7" fmla="*/ 93636 h 140453"/>
                <a:gd name="connsiteX8" fmla="*/ 84565 w 85275"/>
                <a:gd name="connsiteY8" fmla="*/ 140955 h 14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75" h="140453">
                  <a:moveTo>
                    <a:pt x="84565" y="140955"/>
                  </a:moveTo>
                  <a:cubicBezTo>
                    <a:pt x="71021" y="126910"/>
                    <a:pt x="55638" y="117212"/>
                    <a:pt x="39419" y="108684"/>
                  </a:cubicBezTo>
                  <a:cubicBezTo>
                    <a:pt x="38583" y="108182"/>
                    <a:pt x="37747" y="107681"/>
                    <a:pt x="36911" y="107346"/>
                  </a:cubicBezTo>
                  <a:cubicBezTo>
                    <a:pt x="9155" y="93970"/>
                    <a:pt x="-2549" y="71731"/>
                    <a:pt x="460" y="41467"/>
                  </a:cubicBezTo>
                  <a:cubicBezTo>
                    <a:pt x="1798" y="28258"/>
                    <a:pt x="3303" y="15049"/>
                    <a:pt x="4975" y="0"/>
                  </a:cubicBezTo>
                  <a:cubicBezTo>
                    <a:pt x="7316" y="2842"/>
                    <a:pt x="8486" y="4347"/>
                    <a:pt x="9824" y="5518"/>
                  </a:cubicBezTo>
                  <a:cubicBezTo>
                    <a:pt x="17348" y="12039"/>
                    <a:pt x="23869" y="20734"/>
                    <a:pt x="32564" y="24245"/>
                  </a:cubicBezTo>
                  <a:cubicBezTo>
                    <a:pt x="64500" y="36953"/>
                    <a:pt x="79549" y="60863"/>
                    <a:pt x="83562" y="93636"/>
                  </a:cubicBezTo>
                  <a:cubicBezTo>
                    <a:pt x="85568" y="109018"/>
                    <a:pt x="87408" y="124401"/>
                    <a:pt x="84565" y="140955"/>
                  </a:cubicBezTo>
                  <a:close/>
                </a:path>
              </a:pathLst>
            </a:custGeom>
            <a:grpFill/>
            <a:ln w="1646" cap="flat">
              <a:noFill/>
              <a:prstDash val="solid"/>
              <a:miter/>
            </a:ln>
          </p:spPr>
          <p:txBody>
            <a:bodyPr rtlCol="0" anchor="ctr"/>
            <a:lstStyle/>
            <a:p>
              <a:endParaRPr lang="en-US"/>
            </a:p>
          </p:txBody>
        </p:sp>
        <p:sp>
          <p:nvSpPr>
            <p:cNvPr id="13" name="Freeform: Shape 12"/>
            <p:cNvSpPr/>
            <p:nvPr/>
          </p:nvSpPr>
          <p:spPr>
            <a:xfrm>
              <a:off x="8641397" y="1078544"/>
              <a:ext cx="85275" cy="138781"/>
            </a:xfrm>
            <a:custGeom>
              <a:avLst/>
              <a:gdLst>
                <a:gd name="connsiteX0" fmla="*/ 83897 w 85275"/>
                <a:gd name="connsiteY0" fmla="*/ 0 h 138781"/>
                <a:gd name="connsiteX1" fmla="*/ 85569 w 85275"/>
                <a:gd name="connsiteY1" fmla="*/ 58689 h 138781"/>
                <a:gd name="connsiteX2" fmla="*/ 64835 w 85275"/>
                <a:gd name="connsiteY2" fmla="*/ 96311 h 138781"/>
                <a:gd name="connsiteX3" fmla="*/ 53967 w 85275"/>
                <a:gd name="connsiteY3" fmla="*/ 103333 h 138781"/>
                <a:gd name="connsiteX4" fmla="*/ 1130 w 85275"/>
                <a:gd name="connsiteY4" fmla="*/ 139116 h 138781"/>
                <a:gd name="connsiteX5" fmla="*/ 126 w 85275"/>
                <a:gd name="connsiteY5" fmla="*/ 129752 h 138781"/>
                <a:gd name="connsiteX6" fmla="*/ 9323 w 85275"/>
                <a:gd name="connsiteY6" fmla="*/ 66046 h 138781"/>
                <a:gd name="connsiteX7" fmla="*/ 41259 w 85275"/>
                <a:gd name="connsiteY7" fmla="*/ 30097 h 138781"/>
                <a:gd name="connsiteX8" fmla="*/ 80720 w 85275"/>
                <a:gd name="connsiteY8" fmla="*/ 1170 h 138781"/>
                <a:gd name="connsiteX9" fmla="*/ 83897 w 85275"/>
                <a:gd name="connsiteY9" fmla="*/ 0 h 13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75" h="138781">
                  <a:moveTo>
                    <a:pt x="83897" y="0"/>
                  </a:moveTo>
                  <a:cubicBezTo>
                    <a:pt x="84565" y="20065"/>
                    <a:pt x="86070" y="39461"/>
                    <a:pt x="85569" y="58689"/>
                  </a:cubicBezTo>
                  <a:cubicBezTo>
                    <a:pt x="85234" y="74240"/>
                    <a:pt x="77543" y="86947"/>
                    <a:pt x="64835" y="96311"/>
                  </a:cubicBezTo>
                  <a:cubicBezTo>
                    <a:pt x="61324" y="98819"/>
                    <a:pt x="57812" y="101327"/>
                    <a:pt x="53967" y="103333"/>
                  </a:cubicBezTo>
                  <a:cubicBezTo>
                    <a:pt x="35574" y="113366"/>
                    <a:pt x="16680" y="122729"/>
                    <a:pt x="1130" y="139116"/>
                  </a:cubicBezTo>
                  <a:cubicBezTo>
                    <a:pt x="628" y="135103"/>
                    <a:pt x="293" y="132427"/>
                    <a:pt x="126" y="129752"/>
                  </a:cubicBezTo>
                  <a:cubicBezTo>
                    <a:pt x="-710" y="108015"/>
                    <a:pt x="2634" y="86780"/>
                    <a:pt x="9323" y="66046"/>
                  </a:cubicBezTo>
                  <a:cubicBezTo>
                    <a:pt x="14840" y="49326"/>
                    <a:pt x="25709" y="37287"/>
                    <a:pt x="41259" y="30097"/>
                  </a:cubicBezTo>
                  <a:cubicBezTo>
                    <a:pt x="56475" y="23074"/>
                    <a:pt x="70520" y="14881"/>
                    <a:pt x="80720" y="1170"/>
                  </a:cubicBezTo>
                  <a:cubicBezTo>
                    <a:pt x="81054" y="1003"/>
                    <a:pt x="81723" y="836"/>
                    <a:pt x="83897" y="0"/>
                  </a:cubicBezTo>
                  <a:close/>
                </a:path>
              </a:pathLst>
            </a:custGeom>
            <a:grpFill/>
            <a:ln w="1646" cap="flat">
              <a:noFill/>
              <a:prstDash val="solid"/>
              <a:miter/>
            </a:ln>
          </p:spPr>
          <p:txBody>
            <a:bodyPr rtlCol="0" anchor="ctr"/>
            <a:lstStyle/>
            <a:p>
              <a:endParaRPr lang="en-US"/>
            </a:p>
          </p:txBody>
        </p:sp>
        <p:sp>
          <p:nvSpPr>
            <p:cNvPr id="14" name="Freeform: Shape 13"/>
            <p:cNvSpPr/>
            <p:nvPr/>
          </p:nvSpPr>
          <p:spPr>
            <a:xfrm>
              <a:off x="8641189" y="1167164"/>
              <a:ext cx="85275" cy="137109"/>
            </a:xfrm>
            <a:custGeom>
              <a:avLst/>
              <a:gdLst>
                <a:gd name="connsiteX0" fmla="*/ 0 w 85275"/>
                <a:gd name="connsiteY0" fmla="*/ 137276 h 137109"/>
                <a:gd name="connsiteX1" fmla="*/ 1839 w 85275"/>
                <a:gd name="connsiteY1" fmla="*/ 99822 h 137109"/>
                <a:gd name="connsiteX2" fmla="*/ 8360 w 85275"/>
                <a:gd name="connsiteY2" fmla="*/ 69558 h 137109"/>
                <a:gd name="connsiteX3" fmla="*/ 41300 w 85275"/>
                <a:gd name="connsiteY3" fmla="*/ 29596 h 137109"/>
                <a:gd name="connsiteX4" fmla="*/ 81262 w 85275"/>
                <a:gd name="connsiteY4" fmla="*/ 334 h 137109"/>
                <a:gd name="connsiteX5" fmla="*/ 82767 w 85275"/>
                <a:gd name="connsiteY5" fmla="*/ 0 h 137109"/>
                <a:gd name="connsiteX6" fmla="*/ 85610 w 85275"/>
                <a:gd name="connsiteY6" fmla="*/ 61365 h 137109"/>
                <a:gd name="connsiteX7" fmla="*/ 63037 w 85275"/>
                <a:gd name="connsiteY7" fmla="*/ 96980 h 137109"/>
                <a:gd name="connsiteX8" fmla="*/ 39795 w 85275"/>
                <a:gd name="connsiteY8" fmla="*/ 110691 h 137109"/>
                <a:gd name="connsiteX9" fmla="*/ 4013 w 85275"/>
                <a:gd name="connsiteY9" fmla="*/ 135939 h 137109"/>
                <a:gd name="connsiteX10" fmla="*/ 1839 w 85275"/>
                <a:gd name="connsiteY10" fmla="*/ 137611 h 137109"/>
                <a:gd name="connsiteX11" fmla="*/ 0 w 85275"/>
                <a:gd name="connsiteY11" fmla="*/ 137276 h 1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5" h="137109">
                  <a:moveTo>
                    <a:pt x="0" y="137276"/>
                  </a:moveTo>
                  <a:cubicBezTo>
                    <a:pt x="502" y="124736"/>
                    <a:pt x="502" y="112195"/>
                    <a:pt x="1839" y="99822"/>
                  </a:cubicBezTo>
                  <a:cubicBezTo>
                    <a:pt x="3010" y="89623"/>
                    <a:pt x="5685" y="79590"/>
                    <a:pt x="8360" y="69558"/>
                  </a:cubicBezTo>
                  <a:cubicBezTo>
                    <a:pt x="13209" y="51165"/>
                    <a:pt x="24245" y="37454"/>
                    <a:pt x="41300" y="29596"/>
                  </a:cubicBezTo>
                  <a:cubicBezTo>
                    <a:pt x="56683" y="22573"/>
                    <a:pt x="70895" y="14213"/>
                    <a:pt x="81262" y="334"/>
                  </a:cubicBezTo>
                  <a:cubicBezTo>
                    <a:pt x="81429" y="167"/>
                    <a:pt x="81931" y="167"/>
                    <a:pt x="82767" y="0"/>
                  </a:cubicBezTo>
                  <a:cubicBezTo>
                    <a:pt x="84941" y="20399"/>
                    <a:pt x="88619" y="40798"/>
                    <a:pt x="85610" y="61365"/>
                  </a:cubicBezTo>
                  <a:cubicBezTo>
                    <a:pt x="83436" y="76413"/>
                    <a:pt x="75912" y="88619"/>
                    <a:pt x="63037" y="96980"/>
                  </a:cubicBezTo>
                  <a:cubicBezTo>
                    <a:pt x="55513" y="101996"/>
                    <a:pt x="47152" y="105674"/>
                    <a:pt x="39795" y="110691"/>
                  </a:cubicBezTo>
                  <a:cubicBezTo>
                    <a:pt x="27589" y="118716"/>
                    <a:pt x="15885" y="127411"/>
                    <a:pt x="4013" y="135939"/>
                  </a:cubicBezTo>
                  <a:cubicBezTo>
                    <a:pt x="3344" y="136440"/>
                    <a:pt x="2675" y="137109"/>
                    <a:pt x="1839" y="137611"/>
                  </a:cubicBezTo>
                  <a:cubicBezTo>
                    <a:pt x="1170" y="137444"/>
                    <a:pt x="669" y="137444"/>
                    <a:pt x="0" y="137276"/>
                  </a:cubicBezTo>
                  <a:close/>
                </a:path>
              </a:pathLst>
            </a:custGeom>
            <a:grpFill/>
            <a:ln w="1646" cap="flat">
              <a:noFill/>
              <a:prstDash val="solid"/>
              <a:miter/>
            </a:ln>
          </p:spPr>
          <p:txBody>
            <a:bodyPr rtlCol="0" anchor="ctr"/>
            <a:lstStyle/>
            <a:p>
              <a:endParaRPr lang="en-US"/>
            </a:p>
          </p:txBody>
        </p:sp>
        <p:sp>
          <p:nvSpPr>
            <p:cNvPr id="15" name="Freeform: Shape 14"/>
            <p:cNvSpPr/>
            <p:nvPr/>
          </p:nvSpPr>
          <p:spPr>
            <a:xfrm>
              <a:off x="8640748" y="1346910"/>
              <a:ext cx="85275" cy="138781"/>
            </a:xfrm>
            <a:custGeom>
              <a:avLst/>
              <a:gdLst>
                <a:gd name="connsiteX0" fmla="*/ 775 w 85275"/>
                <a:gd name="connsiteY0" fmla="*/ 138781 h 138781"/>
                <a:gd name="connsiteX1" fmla="*/ 12312 w 85275"/>
                <a:gd name="connsiteY1" fmla="*/ 58188 h 138781"/>
                <a:gd name="connsiteX2" fmla="*/ 42744 w 85275"/>
                <a:gd name="connsiteY2" fmla="*/ 28592 h 138781"/>
                <a:gd name="connsiteX3" fmla="*/ 82204 w 85275"/>
                <a:gd name="connsiteY3" fmla="*/ 0 h 138781"/>
                <a:gd name="connsiteX4" fmla="*/ 84545 w 85275"/>
                <a:gd name="connsiteY4" fmla="*/ 18393 h 138781"/>
                <a:gd name="connsiteX5" fmla="*/ 85381 w 85275"/>
                <a:gd name="connsiteY5" fmla="*/ 58857 h 138781"/>
                <a:gd name="connsiteX6" fmla="*/ 61972 w 85275"/>
                <a:gd name="connsiteY6" fmla="*/ 97481 h 138781"/>
                <a:gd name="connsiteX7" fmla="*/ 53278 w 85275"/>
                <a:gd name="connsiteY7" fmla="*/ 102832 h 138781"/>
                <a:gd name="connsiteX8" fmla="*/ 775 w 85275"/>
                <a:gd name="connsiteY8" fmla="*/ 138781 h 13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75" h="138781">
                  <a:moveTo>
                    <a:pt x="775" y="138781"/>
                  </a:moveTo>
                  <a:cubicBezTo>
                    <a:pt x="-1733" y="109854"/>
                    <a:pt x="1778" y="83436"/>
                    <a:pt x="12312" y="58188"/>
                  </a:cubicBezTo>
                  <a:cubicBezTo>
                    <a:pt x="18164" y="44142"/>
                    <a:pt x="29200" y="34612"/>
                    <a:pt x="42744" y="28592"/>
                  </a:cubicBezTo>
                  <a:cubicBezTo>
                    <a:pt x="57792" y="21904"/>
                    <a:pt x="71336" y="13711"/>
                    <a:pt x="82204" y="0"/>
                  </a:cubicBezTo>
                  <a:cubicBezTo>
                    <a:pt x="83040" y="6187"/>
                    <a:pt x="84211" y="12206"/>
                    <a:pt x="84545" y="18393"/>
                  </a:cubicBezTo>
                  <a:cubicBezTo>
                    <a:pt x="85214" y="31936"/>
                    <a:pt x="86217" y="45480"/>
                    <a:pt x="85381" y="58857"/>
                  </a:cubicBezTo>
                  <a:cubicBezTo>
                    <a:pt x="84378" y="75410"/>
                    <a:pt x="75683" y="88118"/>
                    <a:pt x="61972" y="97481"/>
                  </a:cubicBezTo>
                  <a:cubicBezTo>
                    <a:pt x="59130" y="99321"/>
                    <a:pt x="56287" y="101160"/>
                    <a:pt x="53278" y="102832"/>
                  </a:cubicBezTo>
                  <a:cubicBezTo>
                    <a:pt x="35052" y="112864"/>
                    <a:pt x="16492" y="122228"/>
                    <a:pt x="775" y="138781"/>
                  </a:cubicBezTo>
                  <a:close/>
                </a:path>
              </a:pathLst>
            </a:custGeom>
            <a:grpFill/>
            <a:ln w="1646" cap="flat">
              <a:noFill/>
              <a:prstDash val="solid"/>
              <a:miter/>
            </a:ln>
          </p:spPr>
          <p:txBody>
            <a:bodyPr rtlCol="0" anchor="ctr"/>
            <a:lstStyle/>
            <a:p>
              <a:endParaRPr lang="en-US"/>
            </a:p>
          </p:txBody>
        </p:sp>
        <p:sp>
          <p:nvSpPr>
            <p:cNvPr id="16" name="Freeform: Shape 15"/>
            <p:cNvSpPr/>
            <p:nvPr/>
          </p:nvSpPr>
          <p:spPr>
            <a:xfrm>
              <a:off x="8642307" y="1255783"/>
              <a:ext cx="85275" cy="138781"/>
            </a:xfrm>
            <a:custGeom>
              <a:avLst/>
              <a:gdLst>
                <a:gd name="connsiteX0" fmla="*/ 721 w 85275"/>
                <a:gd name="connsiteY0" fmla="*/ 139450 h 138781"/>
                <a:gd name="connsiteX1" fmla="*/ 7911 w 85275"/>
                <a:gd name="connsiteY1" fmla="*/ 70227 h 138781"/>
                <a:gd name="connsiteX2" fmla="*/ 41519 w 85275"/>
                <a:gd name="connsiteY2" fmla="*/ 30097 h 138781"/>
                <a:gd name="connsiteX3" fmla="*/ 81147 w 85275"/>
                <a:gd name="connsiteY3" fmla="*/ 0 h 138781"/>
                <a:gd name="connsiteX4" fmla="*/ 82485 w 85275"/>
                <a:gd name="connsiteY4" fmla="*/ 4515 h 138781"/>
                <a:gd name="connsiteX5" fmla="*/ 85996 w 85275"/>
                <a:gd name="connsiteY5" fmla="*/ 50998 h 138781"/>
                <a:gd name="connsiteX6" fmla="*/ 57571 w 85275"/>
                <a:gd name="connsiteY6" fmla="*/ 101327 h 138781"/>
                <a:gd name="connsiteX7" fmla="*/ 43860 w 85275"/>
                <a:gd name="connsiteY7" fmla="*/ 109018 h 138781"/>
                <a:gd name="connsiteX8" fmla="*/ 721 w 85275"/>
                <a:gd name="connsiteY8" fmla="*/ 139450 h 13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75" h="138781">
                  <a:moveTo>
                    <a:pt x="721" y="139450"/>
                  </a:moveTo>
                  <a:cubicBezTo>
                    <a:pt x="-1453" y="114871"/>
                    <a:pt x="1389" y="92465"/>
                    <a:pt x="7911" y="70227"/>
                  </a:cubicBezTo>
                  <a:cubicBezTo>
                    <a:pt x="13261" y="51834"/>
                    <a:pt x="24297" y="38123"/>
                    <a:pt x="41519" y="30097"/>
                  </a:cubicBezTo>
                  <a:cubicBezTo>
                    <a:pt x="56735" y="23074"/>
                    <a:pt x="70947" y="15216"/>
                    <a:pt x="81147" y="0"/>
                  </a:cubicBezTo>
                  <a:cubicBezTo>
                    <a:pt x="81816" y="2174"/>
                    <a:pt x="82317" y="3344"/>
                    <a:pt x="82485" y="4515"/>
                  </a:cubicBezTo>
                  <a:cubicBezTo>
                    <a:pt x="83655" y="20065"/>
                    <a:pt x="85494" y="35448"/>
                    <a:pt x="85996" y="50998"/>
                  </a:cubicBezTo>
                  <a:cubicBezTo>
                    <a:pt x="86498" y="73069"/>
                    <a:pt x="76800" y="89957"/>
                    <a:pt x="57571" y="101327"/>
                  </a:cubicBezTo>
                  <a:cubicBezTo>
                    <a:pt x="53056" y="104002"/>
                    <a:pt x="48542" y="106510"/>
                    <a:pt x="43860" y="109018"/>
                  </a:cubicBezTo>
                  <a:cubicBezTo>
                    <a:pt x="28477" y="117044"/>
                    <a:pt x="13930" y="126241"/>
                    <a:pt x="721" y="139450"/>
                  </a:cubicBezTo>
                  <a:close/>
                </a:path>
              </a:pathLst>
            </a:custGeom>
            <a:grpFill/>
            <a:ln w="1646" cap="flat">
              <a:noFill/>
              <a:prstDash val="solid"/>
              <a:miter/>
            </a:ln>
          </p:spPr>
          <p:txBody>
            <a:bodyPr rtlCol="0" anchor="ctr"/>
            <a:lstStyle/>
            <a:p>
              <a:endParaRPr lang="en-US" dirty="0"/>
            </a:p>
          </p:txBody>
        </p:sp>
        <p:sp>
          <p:nvSpPr>
            <p:cNvPr id="17" name="Freeform: Shape 16"/>
            <p:cNvSpPr/>
            <p:nvPr/>
          </p:nvSpPr>
          <p:spPr>
            <a:xfrm>
              <a:off x="8545875" y="994607"/>
              <a:ext cx="85275" cy="142125"/>
            </a:xfrm>
            <a:custGeom>
              <a:avLst/>
              <a:gdLst>
                <a:gd name="connsiteX0" fmla="*/ 83275 w 85275"/>
                <a:gd name="connsiteY0" fmla="*/ 143463 h 142125"/>
                <a:gd name="connsiteX1" fmla="*/ 38297 w 85275"/>
                <a:gd name="connsiteY1" fmla="*/ 106343 h 142125"/>
                <a:gd name="connsiteX2" fmla="*/ 6 w 85275"/>
                <a:gd name="connsiteY2" fmla="*/ 43306 h 142125"/>
                <a:gd name="connsiteX3" fmla="*/ 3350 w 85275"/>
                <a:gd name="connsiteY3" fmla="*/ 0 h 142125"/>
                <a:gd name="connsiteX4" fmla="*/ 35956 w 85275"/>
                <a:gd name="connsiteY4" fmla="*/ 25583 h 142125"/>
                <a:gd name="connsiteX5" fmla="*/ 82941 w 85275"/>
                <a:gd name="connsiteY5" fmla="*/ 104504 h 142125"/>
                <a:gd name="connsiteX6" fmla="*/ 85616 w 85275"/>
                <a:gd name="connsiteY6" fmla="*/ 142961 h 142125"/>
                <a:gd name="connsiteX7" fmla="*/ 83275 w 85275"/>
                <a:gd name="connsiteY7" fmla="*/ 143463 h 14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275" h="142125">
                  <a:moveTo>
                    <a:pt x="83275" y="143463"/>
                  </a:moveTo>
                  <a:cubicBezTo>
                    <a:pt x="72239" y="126241"/>
                    <a:pt x="56355" y="115372"/>
                    <a:pt x="38297" y="106343"/>
                  </a:cubicBezTo>
                  <a:cubicBezTo>
                    <a:pt x="12547" y="93636"/>
                    <a:pt x="-328" y="72066"/>
                    <a:pt x="6" y="43306"/>
                  </a:cubicBezTo>
                  <a:cubicBezTo>
                    <a:pt x="174" y="28927"/>
                    <a:pt x="1678" y="14547"/>
                    <a:pt x="3350" y="0"/>
                  </a:cubicBezTo>
                  <a:cubicBezTo>
                    <a:pt x="12547" y="11203"/>
                    <a:pt x="24251" y="18225"/>
                    <a:pt x="35956" y="25583"/>
                  </a:cubicBezTo>
                  <a:cubicBezTo>
                    <a:pt x="64715" y="43975"/>
                    <a:pt x="78426" y="71731"/>
                    <a:pt x="82941" y="104504"/>
                  </a:cubicBezTo>
                  <a:cubicBezTo>
                    <a:pt x="84613" y="117212"/>
                    <a:pt x="84780" y="130086"/>
                    <a:pt x="85616" y="142961"/>
                  </a:cubicBezTo>
                  <a:cubicBezTo>
                    <a:pt x="84947" y="143129"/>
                    <a:pt x="84111" y="143296"/>
                    <a:pt x="83275" y="143463"/>
                  </a:cubicBezTo>
                  <a:close/>
                </a:path>
              </a:pathLst>
            </a:custGeom>
            <a:grpFill/>
            <a:ln w="1646" cap="flat">
              <a:noFill/>
              <a:prstDash val="solid"/>
              <a:miter/>
            </a:ln>
          </p:spPr>
          <p:txBody>
            <a:bodyPr rtlCol="0" anchor="ctr"/>
            <a:lstStyle/>
            <a:p>
              <a:endParaRPr lang="en-US"/>
            </a:p>
          </p:txBody>
        </p:sp>
        <p:sp>
          <p:nvSpPr>
            <p:cNvPr id="18" name="Freeform: Shape 17"/>
            <p:cNvSpPr/>
            <p:nvPr/>
          </p:nvSpPr>
          <p:spPr>
            <a:xfrm>
              <a:off x="8641442" y="989925"/>
              <a:ext cx="83603" cy="145469"/>
            </a:xfrm>
            <a:custGeom>
              <a:avLst/>
              <a:gdLst>
                <a:gd name="connsiteX0" fmla="*/ 248 w 83603"/>
                <a:gd name="connsiteY0" fmla="*/ 145469 h 145469"/>
                <a:gd name="connsiteX1" fmla="*/ 14628 w 83603"/>
                <a:gd name="connsiteY1" fmla="*/ 64040 h 145469"/>
                <a:gd name="connsiteX2" fmla="*/ 49072 w 83603"/>
                <a:gd name="connsiteY2" fmla="*/ 26251 h 145469"/>
                <a:gd name="connsiteX3" fmla="*/ 81510 w 83603"/>
                <a:gd name="connsiteY3" fmla="*/ 0 h 145469"/>
                <a:gd name="connsiteX4" fmla="*/ 82514 w 83603"/>
                <a:gd name="connsiteY4" fmla="*/ 10367 h 145469"/>
                <a:gd name="connsiteX5" fmla="*/ 84520 w 83603"/>
                <a:gd name="connsiteY5" fmla="*/ 43975 h 145469"/>
                <a:gd name="connsiteX6" fmla="*/ 45059 w 83603"/>
                <a:gd name="connsiteY6" fmla="*/ 108015 h 145469"/>
                <a:gd name="connsiteX7" fmla="*/ 10782 w 83603"/>
                <a:gd name="connsiteY7" fmla="*/ 132093 h 145469"/>
                <a:gd name="connsiteX8" fmla="*/ 248 w 83603"/>
                <a:gd name="connsiteY8" fmla="*/ 145469 h 14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03" h="145469">
                  <a:moveTo>
                    <a:pt x="248" y="145469"/>
                  </a:moveTo>
                  <a:cubicBezTo>
                    <a:pt x="-922" y="116208"/>
                    <a:pt x="1753" y="89288"/>
                    <a:pt x="14628" y="64040"/>
                  </a:cubicBezTo>
                  <a:cubicBezTo>
                    <a:pt x="22654" y="48323"/>
                    <a:pt x="34024" y="35448"/>
                    <a:pt x="49072" y="26251"/>
                  </a:cubicBezTo>
                  <a:cubicBezTo>
                    <a:pt x="60610" y="19229"/>
                    <a:pt x="71812" y="11872"/>
                    <a:pt x="81510" y="0"/>
                  </a:cubicBezTo>
                  <a:cubicBezTo>
                    <a:pt x="82012" y="4347"/>
                    <a:pt x="82346" y="7357"/>
                    <a:pt x="82514" y="10367"/>
                  </a:cubicBezTo>
                  <a:cubicBezTo>
                    <a:pt x="83182" y="21570"/>
                    <a:pt x="84353" y="32772"/>
                    <a:pt x="84520" y="43975"/>
                  </a:cubicBezTo>
                  <a:cubicBezTo>
                    <a:pt x="85022" y="73571"/>
                    <a:pt x="71478" y="94973"/>
                    <a:pt x="45059" y="108015"/>
                  </a:cubicBezTo>
                  <a:cubicBezTo>
                    <a:pt x="32352" y="114369"/>
                    <a:pt x="20313" y="121225"/>
                    <a:pt x="10782" y="132093"/>
                  </a:cubicBezTo>
                  <a:cubicBezTo>
                    <a:pt x="7772" y="136106"/>
                    <a:pt x="4596" y="140286"/>
                    <a:pt x="248" y="145469"/>
                  </a:cubicBezTo>
                  <a:close/>
                </a:path>
              </a:pathLst>
            </a:custGeom>
            <a:grpFill/>
            <a:ln w="1646" cap="flat">
              <a:noFill/>
              <a:prstDash val="solid"/>
              <a:miter/>
            </a:ln>
          </p:spPr>
          <p:txBody>
            <a:bodyPr rtlCol="0" anchor="ctr"/>
            <a:lstStyle/>
            <a:p>
              <a:endParaRPr lang="en-US"/>
            </a:p>
          </p:txBody>
        </p:sp>
        <p:sp>
          <p:nvSpPr>
            <p:cNvPr id="19" name="Freeform: Shape 18"/>
            <p:cNvSpPr/>
            <p:nvPr/>
          </p:nvSpPr>
          <p:spPr>
            <a:xfrm>
              <a:off x="8446173" y="1559597"/>
              <a:ext cx="51834" cy="110356"/>
            </a:xfrm>
            <a:custGeom>
              <a:avLst/>
              <a:gdLst>
                <a:gd name="connsiteX0" fmla="*/ 8580 w 51833"/>
                <a:gd name="connsiteY0" fmla="*/ 111694 h 110356"/>
                <a:gd name="connsiteX1" fmla="*/ 387 w 51833"/>
                <a:gd name="connsiteY1" fmla="*/ 77082 h 110356"/>
                <a:gd name="connsiteX2" fmla="*/ 53 w 51833"/>
                <a:gd name="connsiteY2" fmla="*/ 64709 h 110356"/>
                <a:gd name="connsiteX3" fmla="*/ 16606 w 51833"/>
                <a:gd name="connsiteY3" fmla="*/ 27422 h 110356"/>
                <a:gd name="connsiteX4" fmla="*/ 36838 w 51833"/>
                <a:gd name="connsiteY4" fmla="*/ 0 h 110356"/>
                <a:gd name="connsiteX5" fmla="*/ 39179 w 51833"/>
                <a:gd name="connsiteY5" fmla="*/ 3679 h 110356"/>
                <a:gd name="connsiteX6" fmla="*/ 51051 w 51833"/>
                <a:gd name="connsiteY6" fmla="*/ 36451 h 110356"/>
                <a:gd name="connsiteX7" fmla="*/ 41854 w 51833"/>
                <a:gd name="connsiteY7" fmla="*/ 74072 h 110356"/>
                <a:gd name="connsiteX8" fmla="*/ 26137 w 51833"/>
                <a:gd name="connsiteY8" fmla="*/ 90124 h 110356"/>
                <a:gd name="connsiteX9" fmla="*/ 8580 w 51833"/>
                <a:gd name="connsiteY9" fmla="*/ 111694 h 11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33" h="110356">
                  <a:moveTo>
                    <a:pt x="8580" y="111694"/>
                  </a:moveTo>
                  <a:cubicBezTo>
                    <a:pt x="3899" y="100658"/>
                    <a:pt x="1558" y="89121"/>
                    <a:pt x="387" y="77082"/>
                  </a:cubicBezTo>
                  <a:cubicBezTo>
                    <a:pt x="53" y="72902"/>
                    <a:pt x="220" y="68889"/>
                    <a:pt x="53" y="64709"/>
                  </a:cubicBezTo>
                  <a:cubicBezTo>
                    <a:pt x="-616" y="49493"/>
                    <a:pt x="5069" y="37120"/>
                    <a:pt x="16606" y="27422"/>
                  </a:cubicBezTo>
                  <a:cubicBezTo>
                    <a:pt x="25468" y="20065"/>
                    <a:pt x="32658" y="11704"/>
                    <a:pt x="36838" y="0"/>
                  </a:cubicBezTo>
                  <a:cubicBezTo>
                    <a:pt x="37842" y="1672"/>
                    <a:pt x="38845" y="2508"/>
                    <a:pt x="39179" y="3679"/>
                  </a:cubicBezTo>
                  <a:cubicBezTo>
                    <a:pt x="43192" y="14547"/>
                    <a:pt x="47874" y="25248"/>
                    <a:pt x="51051" y="36451"/>
                  </a:cubicBezTo>
                  <a:cubicBezTo>
                    <a:pt x="55064" y="50496"/>
                    <a:pt x="51887" y="63204"/>
                    <a:pt x="41854" y="74072"/>
                  </a:cubicBezTo>
                  <a:cubicBezTo>
                    <a:pt x="36671" y="79590"/>
                    <a:pt x="30986" y="84606"/>
                    <a:pt x="26137" y="90124"/>
                  </a:cubicBezTo>
                  <a:cubicBezTo>
                    <a:pt x="19783" y="97147"/>
                    <a:pt x="14433" y="104337"/>
                    <a:pt x="8580" y="111694"/>
                  </a:cubicBezTo>
                  <a:close/>
                </a:path>
              </a:pathLst>
            </a:custGeom>
            <a:grpFill/>
            <a:ln w="1646" cap="flat">
              <a:noFill/>
              <a:prstDash val="solid"/>
              <a:miter/>
            </a:ln>
          </p:spPr>
          <p:txBody>
            <a:bodyPr rtlCol="0" anchor="ctr"/>
            <a:lstStyle/>
            <a:p>
              <a:endParaRPr lang="en-US"/>
            </a:p>
          </p:txBody>
        </p:sp>
        <p:sp>
          <p:nvSpPr>
            <p:cNvPr id="20" name="Freeform: Shape 19"/>
            <p:cNvSpPr/>
            <p:nvPr/>
          </p:nvSpPr>
          <p:spPr>
            <a:xfrm>
              <a:off x="8388584" y="1370821"/>
              <a:ext cx="51834" cy="112028"/>
            </a:xfrm>
            <a:custGeom>
              <a:avLst/>
              <a:gdLst>
                <a:gd name="connsiteX0" fmla="*/ 36407 w 51833"/>
                <a:gd name="connsiteY0" fmla="*/ 0 h 112028"/>
                <a:gd name="connsiteX1" fmla="*/ 49114 w 51833"/>
                <a:gd name="connsiteY1" fmla="*/ 32772 h 112028"/>
                <a:gd name="connsiteX2" fmla="*/ 39249 w 51833"/>
                <a:gd name="connsiteY2" fmla="*/ 78420 h 112028"/>
                <a:gd name="connsiteX3" fmla="*/ 8818 w 51833"/>
                <a:gd name="connsiteY3" fmla="*/ 113366 h 112028"/>
                <a:gd name="connsiteX4" fmla="*/ 1628 w 51833"/>
                <a:gd name="connsiteY4" fmla="*/ 83770 h 112028"/>
                <a:gd name="connsiteX5" fmla="*/ 457 w 51833"/>
                <a:gd name="connsiteY5" fmla="*/ 73236 h 112028"/>
                <a:gd name="connsiteX6" fmla="*/ 19519 w 51833"/>
                <a:gd name="connsiteY6" fmla="*/ 25248 h 112028"/>
                <a:gd name="connsiteX7" fmla="*/ 33230 w 51833"/>
                <a:gd name="connsiteY7" fmla="*/ 6354 h 112028"/>
                <a:gd name="connsiteX8" fmla="*/ 36407 w 51833"/>
                <a:gd name="connsiteY8" fmla="*/ 0 h 11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3" h="112028">
                  <a:moveTo>
                    <a:pt x="36407" y="0"/>
                  </a:moveTo>
                  <a:cubicBezTo>
                    <a:pt x="40921" y="11537"/>
                    <a:pt x="45269" y="22071"/>
                    <a:pt x="49114" y="32772"/>
                  </a:cubicBezTo>
                  <a:cubicBezTo>
                    <a:pt x="55301" y="49995"/>
                    <a:pt x="51623" y="64876"/>
                    <a:pt x="39249" y="78420"/>
                  </a:cubicBezTo>
                  <a:cubicBezTo>
                    <a:pt x="29050" y="89455"/>
                    <a:pt x="19352" y="101160"/>
                    <a:pt x="8818" y="113366"/>
                  </a:cubicBezTo>
                  <a:cubicBezTo>
                    <a:pt x="6477" y="103835"/>
                    <a:pt x="3969" y="93803"/>
                    <a:pt x="1628" y="83770"/>
                  </a:cubicBezTo>
                  <a:cubicBezTo>
                    <a:pt x="792" y="80259"/>
                    <a:pt x="792" y="76748"/>
                    <a:pt x="457" y="73236"/>
                  </a:cubicBezTo>
                  <a:cubicBezTo>
                    <a:pt x="-1883" y="53840"/>
                    <a:pt x="4805" y="38290"/>
                    <a:pt x="19519" y="25248"/>
                  </a:cubicBezTo>
                  <a:cubicBezTo>
                    <a:pt x="25204" y="20232"/>
                    <a:pt x="28882" y="12875"/>
                    <a:pt x="33230" y="6354"/>
                  </a:cubicBezTo>
                  <a:cubicBezTo>
                    <a:pt x="34400" y="4682"/>
                    <a:pt x="35069" y="2675"/>
                    <a:pt x="36407" y="0"/>
                  </a:cubicBezTo>
                  <a:close/>
                </a:path>
              </a:pathLst>
            </a:custGeom>
            <a:grpFill/>
            <a:ln w="1646" cap="flat">
              <a:noFill/>
              <a:prstDash val="solid"/>
              <a:miter/>
            </a:ln>
          </p:spPr>
          <p:txBody>
            <a:bodyPr rtlCol="0" anchor="ctr"/>
            <a:lstStyle/>
            <a:p>
              <a:endParaRPr lang="en-US"/>
            </a:p>
          </p:txBody>
        </p:sp>
        <p:sp>
          <p:nvSpPr>
            <p:cNvPr id="21" name="Freeform: Shape 20"/>
            <p:cNvSpPr/>
            <p:nvPr/>
          </p:nvSpPr>
          <p:spPr>
            <a:xfrm>
              <a:off x="8427183" y="1493885"/>
              <a:ext cx="51834" cy="112028"/>
            </a:xfrm>
            <a:custGeom>
              <a:avLst/>
              <a:gdLst>
                <a:gd name="connsiteX0" fmla="*/ 9345 w 51833"/>
                <a:gd name="connsiteY0" fmla="*/ 113366 h 112028"/>
                <a:gd name="connsiteX1" fmla="*/ 483 w 51833"/>
                <a:gd name="connsiteY1" fmla="*/ 56850 h 112028"/>
                <a:gd name="connsiteX2" fmla="*/ 13860 w 51833"/>
                <a:gd name="connsiteY2" fmla="*/ 30933 h 112028"/>
                <a:gd name="connsiteX3" fmla="*/ 35262 w 51833"/>
                <a:gd name="connsiteY3" fmla="*/ 0 h 112028"/>
                <a:gd name="connsiteX4" fmla="*/ 51648 w 51833"/>
                <a:gd name="connsiteY4" fmla="*/ 45815 h 112028"/>
                <a:gd name="connsiteX5" fmla="*/ 43288 w 51833"/>
                <a:gd name="connsiteY5" fmla="*/ 73069 h 112028"/>
                <a:gd name="connsiteX6" fmla="*/ 30079 w 51833"/>
                <a:gd name="connsiteY6" fmla="*/ 87616 h 112028"/>
                <a:gd name="connsiteX7" fmla="*/ 9345 w 51833"/>
                <a:gd name="connsiteY7" fmla="*/ 113366 h 11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33" h="112028">
                  <a:moveTo>
                    <a:pt x="9345" y="113366"/>
                  </a:moveTo>
                  <a:cubicBezTo>
                    <a:pt x="2155" y="95308"/>
                    <a:pt x="-1356" y="76413"/>
                    <a:pt x="483" y="56850"/>
                  </a:cubicBezTo>
                  <a:cubicBezTo>
                    <a:pt x="1486" y="46483"/>
                    <a:pt x="6335" y="37789"/>
                    <a:pt x="13860" y="30933"/>
                  </a:cubicBezTo>
                  <a:cubicBezTo>
                    <a:pt x="22889" y="22573"/>
                    <a:pt x="31416" y="14045"/>
                    <a:pt x="35262" y="0"/>
                  </a:cubicBezTo>
                  <a:cubicBezTo>
                    <a:pt x="42619" y="15885"/>
                    <a:pt x="49809" y="29930"/>
                    <a:pt x="51648" y="45815"/>
                  </a:cubicBezTo>
                  <a:cubicBezTo>
                    <a:pt x="52819" y="56014"/>
                    <a:pt x="49809" y="65210"/>
                    <a:pt x="43288" y="73069"/>
                  </a:cubicBezTo>
                  <a:cubicBezTo>
                    <a:pt x="39108" y="78085"/>
                    <a:pt x="34259" y="82600"/>
                    <a:pt x="30079" y="87616"/>
                  </a:cubicBezTo>
                  <a:cubicBezTo>
                    <a:pt x="23223" y="95976"/>
                    <a:pt x="16535" y="104504"/>
                    <a:pt x="9345" y="113366"/>
                  </a:cubicBezTo>
                  <a:close/>
                </a:path>
              </a:pathLst>
            </a:custGeom>
            <a:grpFill/>
            <a:ln w="1646" cap="flat">
              <a:noFill/>
              <a:prstDash val="solid"/>
              <a:miter/>
            </a:ln>
          </p:spPr>
          <p:txBody>
            <a:bodyPr rtlCol="0" anchor="ctr"/>
            <a:lstStyle/>
            <a:p>
              <a:endParaRPr lang="en-US" dirty="0"/>
            </a:p>
          </p:txBody>
        </p:sp>
        <p:sp>
          <p:nvSpPr>
            <p:cNvPr id="22" name="Freeform: Shape 21"/>
            <p:cNvSpPr/>
            <p:nvPr/>
          </p:nvSpPr>
          <p:spPr>
            <a:xfrm>
              <a:off x="8408316" y="1434192"/>
              <a:ext cx="51834" cy="110356"/>
            </a:xfrm>
            <a:custGeom>
              <a:avLst/>
              <a:gdLst>
                <a:gd name="connsiteX0" fmla="*/ 35569 w 51833"/>
                <a:gd name="connsiteY0" fmla="*/ 0 h 110356"/>
                <a:gd name="connsiteX1" fmla="*/ 51621 w 51833"/>
                <a:gd name="connsiteY1" fmla="*/ 42972 h 110356"/>
                <a:gd name="connsiteX2" fmla="*/ 41087 w 51833"/>
                <a:gd name="connsiteY2" fmla="*/ 73905 h 110356"/>
                <a:gd name="connsiteX3" fmla="*/ 22193 w 51833"/>
                <a:gd name="connsiteY3" fmla="*/ 94639 h 110356"/>
                <a:gd name="connsiteX4" fmla="*/ 9987 w 51833"/>
                <a:gd name="connsiteY4" fmla="*/ 111861 h 110356"/>
                <a:gd name="connsiteX5" fmla="*/ 958 w 51833"/>
                <a:gd name="connsiteY5" fmla="*/ 77751 h 110356"/>
                <a:gd name="connsiteX6" fmla="*/ 122 w 51833"/>
                <a:gd name="connsiteY6" fmla="*/ 66046 h 110356"/>
                <a:gd name="connsiteX7" fmla="*/ 16174 w 51833"/>
                <a:gd name="connsiteY7" fmla="*/ 26920 h 110356"/>
                <a:gd name="connsiteX8" fmla="*/ 35569 w 51833"/>
                <a:gd name="connsiteY8" fmla="*/ 0 h 11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3" h="110356">
                  <a:moveTo>
                    <a:pt x="35569" y="0"/>
                  </a:moveTo>
                  <a:cubicBezTo>
                    <a:pt x="42592" y="13878"/>
                    <a:pt x="49615" y="27422"/>
                    <a:pt x="51621" y="42972"/>
                  </a:cubicBezTo>
                  <a:cubicBezTo>
                    <a:pt x="53126" y="54844"/>
                    <a:pt x="48946" y="65210"/>
                    <a:pt x="41087" y="73905"/>
                  </a:cubicBezTo>
                  <a:cubicBezTo>
                    <a:pt x="34901" y="80928"/>
                    <a:pt x="28212" y="87449"/>
                    <a:pt x="22193" y="94639"/>
                  </a:cubicBezTo>
                  <a:cubicBezTo>
                    <a:pt x="17846" y="99989"/>
                    <a:pt x="14167" y="105842"/>
                    <a:pt x="9987" y="111861"/>
                  </a:cubicBezTo>
                  <a:cubicBezTo>
                    <a:pt x="4971" y="100993"/>
                    <a:pt x="2463" y="89455"/>
                    <a:pt x="958" y="77751"/>
                  </a:cubicBezTo>
                  <a:cubicBezTo>
                    <a:pt x="456" y="73905"/>
                    <a:pt x="289" y="69892"/>
                    <a:pt x="122" y="66046"/>
                  </a:cubicBezTo>
                  <a:cubicBezTo>
                    <a:pt x="-881" y="50329"/>
                    <a:pt x="4302" y="37120"/>
                    <a:pt x="16174" y="26920"/>
                  </a:cubicBezTo>
                  <a:cubicBezTo>
                    <a:pt x="24701" y="19563"/>
                    <a:pt x="31389" y="11036"/>
                    <a:pt x="35569" y="0"/>
                  </a:cubicBezTo>
                  <a:close/>
                </a:path>
              </a:pathLst>
            </a:custGeom>
            <a:grpFill/>
            <a:ln w="1646" cap="flat">
              <a:noFill/>
              <a:prstDash val="solid"/>
              <a:miter/>
            </a:ln>
          </p:spPr>
          <p:txBody>
            <a:bodyPr rtlCol="0" anchor="ctr"/>
            <a:lstStyle/>
            <a:p>
              <a:endParaRPr lang="en-US"/>
            </a:p>
          </p:txBody>
        </p:sp>
        <p:sp>
          <p:nvSpPr>
            <p:cNvPr id="23" name="Freeform: Shape 22"/>
            <p:cNvSpPr/>
            <p:nvPr/>
          </p:nvSpPr>
          <p:spPr>
            <a:xfrm>
              <a:off x="8369115" y="1309456"/>
              <a:ext cx="51834" cy="113700"/>
            </a:xfrm>
            <a:custGeom>
              <a:avLst/>
              <a:gdLst>
                <a:gd name="connsiteX0" fmla="*/ 36312 w 51833"/>
                <a:gd name="connsiteY0" fmla="*/ 0 h 113700"/>
                <a:gd name="connsiteX1" fmla="*/ 50191 w 51833"/>
                <a:gd name="connsiteY1" fmla="*/ 37454 h 113700"/>
                <a:gd name="connsiteX2" fmla="*/ 40994 w 51833"/>
                <a:gd name="connsiteY2" fmla="*/ 76580 h 113700"/>
                <a:gd name="connsiteX3" fmla="*/ 19257 w 51833"/>
                <a:gd name="connsiteY3" fmla="*/ 100825 h 113700"/>
                <a:gd name="connsiteX4" fmla="*/ 10228 w 51833"/>
                <a:gd name="connsiteY4" fmla="*/ 114369 h 113700"/>
                <a:gd name="connsiteX5" fmla="*/ 697 w 51833"/>
                <a:gd name="connsiteY5" fmla="*/ 76915 h 113700"/>
                <a:gd name="connsiteX6" fmla="*/ 21598 w 51833"/>
                <a:gd name="connsiteY6" fmla="*/ 23576 h 113700"/>
                <a:gd name="connsiteX7" fmla="*/ 33135 w 51833"/>
                <a:gd name="connsiteY7" fmla="*/ 7190 h 113700"/>
                <a:gd name="connsiteX8" fmla="*/ 36312 w 51833"/>
                <a:gd name="connsiteY8" fmla="*/ 0 h 11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3" h="113700">
                  <a:moveTo>
                    <a:pt x="36312" y="0"/>
                  </a:moveTo>
                  <a:cubicBezTo>
                    <a:pt x="41329" y="13377"/>
                    <a:pt x="46178" y="25248"/>
                    <a:pt x="50191" y="37454"/>
                  </a:cubicBezTo>
                  <a:cubicBezTo>
                    <a:pt x="54872" y="52168"/>
                    <a:pt x="51027" y="65210"/>
                    <a:pt x="40994" y="76580"/>
                  </a:cubicBezTo>
                  <a:cubicBezTo>
                    <a:pt x="33804" y="84606"/>
                    <a:pt x="26280" y="92632"/>
                    <a:pt x="19257" y="100825"/>
                  </a:cubicBezTo>
                  <a:cubicBezTo>
                    <a:pt x="15913" y="104838"/>
                    <a:pt x="13405" y="109520"/>
                    <a:pt x="10228" y="114369"/>
                  </a:cubicBezTo>
                  <a:cubicBezTo>
                    <a:pt x="4543" y="102163"/>
                    <a:pt x="2370" y="89623"/>
                    <a:pt x="697" y="76915"/>
                  </a:cubicBezTo>
                  <a:cubicBezTo>
                    <a:pt x="-2312" y="55178"/>
                    <a:pt x="4376" y="37621"/>
                    <a:pt x="21598" y="23576"/>
                  </a:cubicBezTo>
                  <a:cubicBezTo>
                    <a:pt x="26614" y="19563"/>
                    <a:pt x="29457" y="12875"/>
                    <a:pt x="33135" y="7190"/>
                  </a:cubicBezTo>
                  <a:cubicBezTo>
                    <a:pt x="34306" y="5518"/>
                    <a:pt x="34975" y="3344"/>
                    <a:pt x="36312" y="0"/>
                  </a:cubicBezTo>
                  <a:close/>
                </a:path>
              </a:pathLst>
            </a:custGeom>
            <a:grpFill/>
            <a:ln w="1646" cap="flat">
              <a:noFill/>
              <a:prstDash val="solid"/>
              <a:miter/>
            </a:ln>
          </p:spPr>
          <p:txBody>
            <a:bodyPr rtlCol="0" anchor="ctr"/>
            <a:lstStyle/>
            <a:p>
              <a:endParaRPr lang="en-US"/>
            </a:p>
          </p:txBody>
        </p:sp>
        <p:sp>
          <p:nvSpPr>
            <p:cNvPr id="24" name="Freeform: Shape 23"/>
            <p:cNvSpPr/>
            <p:nvPr/>
          </p:nvSpPr>
          <p:spPr>
            <a:xfrm>
              <a:off x="8352092" y="1251268"/>
              <a:ext cx="46818" cy="115372"/>
            </a:xfrm>
            <a:custGeom>
              <a:avLst/>
              <a:gdLst>
                <a:gd name="connsiteX0" fmla="*/ 9360 w 46817"/>
                <a:gd name="connsiteY0" fmla="*/ 116376 h 115372"/>
                <a:gd name="connsiteX1" fmla="*/ 21399 w 46817"/>
                <a:gd name="connsiteY1" fmla="*/ 18393 h 115372"/>
                <a:gd name="connsiteX2" fmla="*/ 34107 w 46817"/>
                <a:gd name="connsiteY2" fmla="*/ 0 h 115372"/>
                <a:gd name="connsiteX3" fmla="*/ 47651 w 46817"/>
                <a:gd name="connsiteY3" fmla="*/ 52336 h 115372"/>
                <a:gd name="connsiteX4" fmla="*/ 32937 w 46817"/>
                <a:gd name="connsiteY4" fmla="*/ 80092 h 115372"/>
                <a:gd name="connsiteX5" fmla="*/ 9360 w 46817"/>
                <a:gd name="connsiteY5" fmla="*/ 116376 h 11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7" h="115372">
                  <a:moveTo>
                    <a:pt x="9360" y="116376"/>
                  </a:moveTo>
                  <a:cubicBezTo>
                    <a:pt x="-5019" y="81429"/>
                    <a:pt x="-4183" y="44477"/>
                    <a:pt x="21399" y="18393"/>
                  </a:cubicBezTo>
                  <a:cubicBezTo>
                    <a:pt x="26415" y="13377"/>
                    <a:pt x="29592" y="6521"/>
                    <a:pt x="34107" y="0"/>
                  </a:cubicBezTo>
                  <a:cubicBezTo>
                    <a:pt x="40795" y="16888"/>
                    <a:pt x="50326" y="32940"/>
                    <a:pt x="47651" y="52336"/>
                  </a:cubicBezTo>
                  <a:cubicBezTo>
                    <a:pt x="45979" y="63371"/>
                    <a:pt x="40962" y="72735"/>
                    <a:pt x="32937" y="80092"/>
                  </a:cubicBezTo>
                  <a:cubicBezTo>
                    <a:pt x="21901" y="89957"/>
                    <a:pt x="13541" y="101160"/>
                    <a:pt x="9360" y="116376"/>
                  </a:cubicBezTo>
                  <a:close/>
                </a:path>
              </a:pathLst>
            </a:custGeom>
            <a:grpFill/>
            <a:ln w="1646" cap="flat">
              <a:noFill/>
              <a:prstDash val="solid"/>
              <a:miter/>
            </a:ln>
          </p:spPr>
          <p:txBody>
            <a:bodyPr rtlCol="0" anchor="ctr"/>
            <a:lstStyle/>
            <a:p>
              <a:endParaRPr lang="en-US"/>
            </a:p>
          </p:txBody>
        </p:sp>
        <p:sp>
          <p:nvSpPr>
            <p:cNvPr id="25" name="Freeform: Shape 24"/>
            <p:cNvSpPr/>
            <p:nvPr/>
          </p:nvSpPr>
          <p:spPr>
            <a:xfrm rot="13742829">
              <a:off x="8629559" y="1514494"/>
              <a:ext cx="170550" cy="576862"/>
            </a:xfrm>
            <a:custGeom>
              <a:avLst/>
              <a:gdLst>
                <a:gd name="connsiteX0" fmla="*/ 165367 w 170550"/>
                <a:gd name="connsiteY0" fmla="*/ 577363 h 576861"/>
                <a:gd name="connsiteX1" fmla="*/ 161521 w 170550"/>
                <a:gd name="connsiteY1" fmla="*/ 533388 h 576861"/>
                <a:gd name="connsiteX2" fmla="*/ 121392 w 170550"/>
                <a:gd name="connsiteY2" fmla="*/ 341937 h 576861"/>
                <a:gd name="connsiteX3" fmla="*/ 2675 w 170550"/>
                <a:gd name="connsiteY3" fmla="*/ 10868 h 576861"/>
                <a:gd name="connsiteX4" fmla="*/ 0 w 170550"/>
                <a:gd name="connsiteY4" fmla="*/ 0 h 576861"/>
                <a:gd name="connsiteX5" fmla="*/ 28759 w 170550"/>
                <a:gd name="connsiteY5" fmla="*/ 46316 h 576861"/>
                <a:gd name="connsiteX6" fmla="*/ 138280 w 170550"/>
                <a:gd name="connsiteY6" fmla="*/ 279903 h 576861"/>
                <a:gd name="connsiteX7" fmla="*/ 170216 w 170550"/>
                <a:gd name="connsiteY7" fmla="*/ 517838 h 576861"/>
                <a:gd name="connsiteX8" fmla="*/ 166538 w 170550"/>
                <a:gd name="connsiteY8" fmla="*/ 571845 h 576861"/>
                <a:gd name="connsiteX9" fmla="*/ 165367 w 170550"/>
                <a:gd name="connsiteY9" fmla="*/ 577363 h 57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550" h="576861">
                  <a:moveTo>
                    <a:pt x="165367" y="577363"/>
                  </a:moveTo>
                  <a:cubicBezTo>
                    <a:pt x="164029" y="561646"/>
                    <a:pt x="162692" y="547433"/>
                    <a:pt x="161521" y="533388"/>
                  </a:cubicBezTo>
                  <a:cubicBezTo>
                    <a:pt x="155836" y="468010"/>
                    <a:pt x="141122" y="404472"/>
                    <a:pt x="121392" y="341937"/>
                  </a:cubicBezTo>
                  <a:cubicBezTo>
                    <a:pt x="86278" y="229909"/>
                    <a:pt x="45146" y="120221"/>
                    <a:pt x="2675" y="10868"/>
                  </a:cubicBezTo>
                  <a:cubicBezTo>
                    <a:pt x="1338" y="7524"/>
                    <a:pt x="167" y="4013"/>
                    <a:pt x="0" y="0"/>
                  </a:cubicBezTo>
                  <a:cubicBezTo>
                    <a:pt x="9698" y="15383"/>
                    <a:pt x="19563" y="30766"/>
                    <a:pt x="28759" y="46316"/>
                  </a:cubicBezTo>
                  <a:cubicBezTo>
                    <a:pt x="73069" y="120556"/>
                    <a:pt x="110691" y="197805"/>
                    <a:pt x="138280" y="279903"/>
                  </a:cubicBezTo>
                  <a:cubicBezTo>
                    <a:pt x="164364" y="357153"/>
                    <a:pt x="176068" y="436241"/>
                    <a:pt x="170216" y="517838"/>
                  </a:cubicBezTo>
                  <a:cubicBezTo>
                    <a:pt x="168878" y="535896"/>
                    <a:pt x="167875" y="553787"/>
                    <a:pt x="166538" y="571845"/>
                  </a:cubicBezTo>
                  <a:cubicBezTo>
                    <a:pt x="166370" y="573016"/>
                    <a:pt x="165869" y="574521"/>
                    <a:pt x="165367" y="577363"/>
                  </a:cubicBezTo>
                  <a:close/>
                </a:path>
              </a:pathLst>
            </a:custGeom>
            <a:grpFill/>
            <a:ln w="1646" cap="flat">
              <a:noFill/>
              <a:prstDash val="solid"/>
              <a:miter/>
            </a:ln>
          </p:spPr>
          <p:txBody>
            <a:bodyPr rtlCol="0" anchor="ctr"/>
            <a:lstStyle/>
            <a:p>
              <a:endParaRPr lang="en-US"/>
            </a:p>
          </p:txBody>
        </p:sp>
      </p:grpSp>
      <p:grpSp>
        <p:nvGrpSpPr>
          <p:cNvPr id="26" name="Group 25"/>
          <p:cNvGrpSpPr/>
          <p:nvPr/>
        </p:nvGrpSpPr>
        <p:grpSpPr>
          <a:xfrm>
            <a:off x="5663862" y="1894200"/>
            <a:ext cx="2948986" cy="2325711"/>
            <a:chOff x="4571999" y="1748658"/>
            <a:chExt cx="1662229" cy="2325711"/>
          </a:xfrm>
        </p:grpSpPr>
        <p:sp>
          <p:nvSpPr>
            <p:cNvPr id="27" name="TextBox 26"/>
            <p:cNvSpPr txBox="1"/>
            <p:nvPr/>
          </p:nvSpPr>
          <p:spPr>
            <a:xfrm>
              <a:off x="4571999" y="1748658"/>
              <a:ext cx="1662229" cy="307777"/>
            </a:xfrm>
            <a:prstGeom prst="rect">
              <a:avLst/>
            </a:prstGeom>
            <a:noFill/>
          </p:spPr>
          <p:txBody>
            <a:bodyPr wrap="square" rtlCol="0" anchor="ctr">
              <a:spAutoFit/>
            </a:bodyPr>
            <a:lstStyle/>
            <a:p>
              <a:r>
                <a:rPr lang="sr-Cyrl-RS" altLang="ko-KR" sz="1400" b="1" dirty="0" smtClean="0">
                  <a:solidFill>
                    <a:schemeClr val="tx1">
                      <a:lumMod val="75000"/>
                      <a:lumOff val="25000"/>
                    </a:schemeClr>
                  </a:solidFill>
                  <a:cs typeface="Arial" panose="020B0604020202020204" pitchFamily="34" charset="0"/>
                </a:rPr>
                <a:t>ПШЕНИЧНО БРАШНО</a:t>
              </a:r>
              <a:endParaRPr lang="ko-KR" altLang="en-US" sz="1400" b="1" dirty="0">
                <a:solidFill>
                  <a:schemeClr val="tx1">
                    <a:lumMod val="75000"/>
                    <a:lumOff val="25000"/>
                  </a:schemeClr>
                </a:solidFill>
                <a:cs typeface="Arial" panose="020B0604020202020204" pitchFamily="34" charset="0"/>
              </a:endParaRPr>
            </a:p>
          </p:txBody>
        </p:sp>
        <p:sp>
          <p:nvSpPr>
            <p:cNvPr id="28" name="TextBox 27"/>
            <p:cNvSpPr txBox="1"/>
            <p:nvPr/>
          </p:nvSpPr>
          <p:spPr>
            <a:xfrm>
              <a:off x="4572000" y="2473931"/>
              <a:ext cx="1656184" cy="1600438"/>
            </a:xfrm>
            <a:prstGeom prst="rect">
              <a:avLst/>
            </a:prstGeom>
            <a:noFill/>
          </p:spPr>
          <p:txBody>
            <a:bodyPr wrap="square" rtlCol="0">
              <a:spAutoFit/>
            </a:bodyPr>
            <a:lstStyle/>
            <a:p>
              <a:pPr algn="just"/>
              <a:r>
                <a:rPr lang="sr-Cyrl-RS" altLang="ko-KR" sz="1400" dirty="0" smtClean="0">
                  <a:solidFill>
                    <a:schemeClr val="tx1">
                      <a:lumMod val="75000"/>
                      <a:lumOff val="25000"/>
                    </a:schemeClr>
                  </a:solidFill>
                  <a:cs typeface="Arial" panose="020B0604020202020204" pitchFamily="34" charset="0"/>
                </a:rPr>
                <a:t>Уколико се меси мешани хлеб, онда се поштујући правилник у одређеном односу меша пшенично брашно са другим врстама брашна. Пре замеса неопходно је да ученици просеју и измере брашно.</a:t>
              </a:r>
              <a:endParaRPr lang="en-US" altLang="ko-KR" sz="1400" dirty="0">
                <a:solidFill>
                  <a:schemeClr val="tx1">
                    <a:lumMod val="75000"/>
                    <a:lumOff val="25000"/>
                  </a:schemeClr>
                </a:solidFill>
                <a:cs typeface="Arial" panose="020B0604020202020204" pitchFamily="34" charset="0"/>
              </a:endParaRPr>
            </a:p>
          </p:txBody>
        </p:sp>
        <p:sp>
          <p:nvSpPr>
            <p:cNvPr id="29" name="TextBox 28"/>
            <p:cNvSpPr txBox="1"/>
            <p:nvPr/>
          </p:nvSpPr>
          <p:spPr>
            <a:xfrm>
              <a:off x="4572000" y="2013204"/>
              <a:ext cx="1656184" cy="523220"/>
            </a:xfrm>
            <a:prstGeom prst="rect">
              <a:avLst/>
            </a:prstGeom>
            <a:noFill/>
          </p:spPr>
          <p:txBody>
            <a:bodyPr wrap="square" rtlCol="0" anchor="ctr">
              <a:spAutoFit/>
            </a:bodyPr>
            <a:lstStyle/>
            <a:p>
              <a:r>
                <a:rPr lang="sr-Cyrl-RS" altLang="ko-KR" sz="2800" b="1" dirty="0" smtClean="0">
                  <a:solidFill>
                    <a:schemeClr val="accent1"/>
                  </a:solidFill>
                  <a:cs typeface="Arial" panose="020B0604020202020204" pitchFamily="34" charset="0"/>
                </a:rPr>
                <a:t>100</a:t>
              </a:r>
              <a:r>
                <a:rPr lang="en-US" altLang="ko-KR" sz="2800" b="1" dirty="0" smtClean="0">
                  <a:solidFill>
                    <a:schemeClr val="accent1"/>
                  </a:solidFill>
                  <a:cs typeface="Arial" panose="020B0604020202020204" pitchFamily="34" charset="0"/>
                </a:rPr>
                <a:t>%</a:t>
              </a:r>
              <a:endParaRPr lang="ko-KR" altLang="en-US" sz="2800" b="1" dirty="0">
                <a:solidFill>
                  <a:schemeClr val="accent1"/>
                </a:solidFill>
                <a:cs typeface="Arial" panose="020B0604020202020204" pitchFamily="34" charset="0"/>
              </a:endParaRPr>
            </a:p>
          </p:txBody>
        </p:sp>
      </p:grpSp>
      <p:grpSp>
        <p:nvGrpSpPr>
          <p:cNvPr id="30" name="Group 29"/>
          <p:cNvGrpSpPr/>
          <p:nvPr/>
        </p:nvGrpSpPr>
        <p:grpSpPr>
          <a:xfrm>
            <a:off x="8851545" y="1894200"/>
            <a:ext cx="2948986" cy="2325711"/>
            <a:chOff x="6726597" y="1811150"/>
            <a:chExt cx="1662229" cy="2325711"/>
          </a:xfrm>
        </p:grpSpPr>
        <p:sp>
          <p:nvSpPr>
            <p:cNvPr id="31" name="TextBox 30"/>
            <p:cNvSpPr txBox="1"/>
            <p:nvPr/>
          </p:nvSpPr>
          <p:spPr>
            <a:xfrm>
              <a:off x="6726597" y="1811150"/>
              <a:ext cx="1662229" cy="307777"/>
            </a:xfrm>
            <a:prstGeom prst="rect">
              <a:avLst/>
            </a:prstGeom>
            <a:noFill/>
          </p:spPr>
          <p:txBody>
            <a:bodyPr wrap="square" rtlCol="0" anchor="ctr">
              <a:spAutoFit/>
            </a:bodyPr>
            <a:lstStyle/>
            <a:p>
              <a:r>
                <a:rPr lang="sr-Cyrl-RS" altLang="ko-KR" sz="1400" b="1" dirty="0" smtClean="0">
                  <a:solidFill>
                    <a:schemeClr val="tx1">
                      <a:lumMod val="75000"/>
                      <a:lumOff val="25000"/>
                    </a:schemeClr>
                  </a:solidFill>
                  <a:cs typeface="Arial" panose="020B0604020202020204" pitchFamily="34" charset="0"/>
                </a:rPr>
                <a:t>КВАСАЦ</a:t>
              </a:r>
              <a:endParaRPr lang="ko-KR" altLang="en-US" sz="1400" b="1" dirty="0">
                <a:solidFill>
                  <a:schemeClr val="tx1">
                    <a:lumMod val="75000"/>
                    <a:lumOff val="25000"/>
                  </a:schemeClr>
                </a:solidFill>
                <a:cs typeface="Arial" panose="020B0604020202020204" pitchFamily="34" charset="0"/>
              </a:endParaRPr>
            </a:p>
          </p:txBody>
        </p:sp>
        <p:sp>
          <p:nvSpPr>
            <p:cNvPr id="32" name="TextBox 31"/>
            <p:cNvSpPr txBox="1"/>
            <p:nvPr/>
          </p:nvSpPr>
          <p:spPr>
            <a:xfrm>
              <a:off x="6726598" y="2536423"/>
              <a:ext cx="1656184" cy="1600438"/>
            </a:xfrm>
            <a:prstGeom prst="rect">
              <a:avLst/>
            </a:prstGeom>
            <a:noFill/>
          </p:spPr>
          <p:txBody>
            <a:bodyPr wrap="square" rtlCol="0">
              <a:spAutoFit/>
            </a:bodyPr>
            <a:lstStyle/>
            <a:p>
              <a:pPr algn="just"/>
              <a:r>
                <a:rPr lang="sr-Cyrl-RS" altLang="ko-KR" sz="1400" dirty="0" smtClean="0">
                  <a:solidFill>
                    <a:schemeClr val="tx1">
                      <a:lumMod val="75000"/>
                      <a:lumOff val="25000"/>
                    </a:schemeClr>
                  </a:solidFill>
                  <a:cs typeface="Arial" panose="020B0604020202020204" pitchFamily="34" charset="0"/>
                </a:rPr>
                <a:t>Било да је свеж или суви пекарски квасац пре замеса ученици га помешају са делом припремљене воде и направе суспензију квасца јер је на тај начин осигурана равномерна распоређеност квасца у тесту.</a:t>
              </a:r>
              <a:endParaRPr lang="en-US" altLang="ko-KR" sz="1400" dirty="0">
                <a:solidFill>
                  <a:schemeClr val="tx1">
                    <a:lumMod val="75000"/>
                    <a:lumOff val="25000"/>
                  </a:schemeClr>
                </a:solidFill>
                <a:cs typeface="Arial" panose="020B0604020202020204" pitchFamily="34" charset="0"/>
              </a:endParaRPr>
            </a:p>
          </p:txBody>
        </p:sp>
        <p:sp>
          <p:nvSpPr>
            <p:cNvPr id="33" name="TextBox 32"/>
            <p:cNvSpPr txBox="1"/>
            <p:nvPr/>
          </p:nvSpPr>
          <p:spPr>
            <a:xfrm>
              <a:off x="6726598" y="2075696"/>
              <a:ext cx="1656184" cy="523220"/>
            </a:xfrm>
            <a:prstGeom prst="rect">
              <a:avLst/>
            </a:prstGeom>
            <a:noFill/>
          </p:spPr>
          <p:txBody>
            <a:bodyPr wrap="square" rtlCol="0" anchor="ctr">
              <a:spAutoFit/>
            </a:bodyPr>
            <a:lstStyle/>
            <a:p>
              <a:r>
                <a:rPr lang="sr-Cyrl-RS" altLang="ko-KR" sz="2800" b="1" dirty="0">
                  <a:solidFill>
                    <a:schemeClr val="accent2"/>
                  </a:solidFill>
                  <a:cs typeface="Arial" panose="020B0604020202020204" pitchFamily="34" charset="0"/>
                </a:rPr>
                <a:t>3</a:t>
              </a:r>
              <a:r>
                <a:rPr lang="en-US" altLang="ko-KR" sz="2800" b="1" dirty="0" smtClean="0">
                  <a:solidFill>
                    <a:schemeClr val="accent2"/>
                  </a:solidFill>
                  <a:cs typeface="Arial" panose="020B0604020202020204" pitchFamily="34" charset="0"/>
                </a:rPr>
                <a:t>%</a:t>
              </a:r>
              <a:endParaRPr lang="ko-KR" altLang="en-US" sz="2800" b="1" dirty="0">
                <a:solidFill>
                  <a:schemeClr val="accent2"/>
                </a:solidFill>
                <a:cs typeface="Arial" panose="020B0604020202020204" pitchFamily="34" charset="0"/>
              </a:endParaRPr>
            </a:p>
          </p:txBody>
        </p:sp>
      </p:grpSp>
      <p:grpSp>
        <p:nvGrpSpPr>
          <p:cNvPr id="34" name="Group 33"/>
          <p:cNvGrpSpPr/>
          <p:nvPr/>
        </p:nvGrpSpPr>
        <p:grpSpPr>
          <a:xfrm>
            <a:off x="5663862" y="4262244"/>
            <a:ext cx="2948986" cy="1463937"/>
            <a:chOff x="4595936" y="3789040"/>
            <a:chExt cx="1662229" cy="1463937"/>
          </a:xfrm>
        </p:grpSpPr>
        <p:sp>
          <p:nvSpPr>
            <p:cNvPr id="35" name="TextBox 34"/>
            <p:cNvSpPr txBox="1"/>
            <p:nvPr/>
          </p:nvSpPr>
          <p:spPr>
            <a:xfrm>
              <a:off x="4595936" y="3789040"/>
              <a:ext cx="1662229" cy="307777"/>
            </a:xfrm>
            <a:prstGeom prst="rect">
              <a:avLst/>
            </a:prstGeom>
            <a:noFill/>
          </p:spPr>
          <p:txBody>
            <a:bodyPr wrap="square" rtlCol="0" anchor="ctr">
              <a:spAutoFit/>
            </a:bodyPr>
            <a:lstStyle/>
            <a:p>
              <a:r>
                <a:rPr lang="sr-Cyrl-RS" altLang="ko-KR" sz="1400" b="1" dirty="0" smtClean="0">
                  <a:solidFill>
                    <a:schemeClr val="tx1">
                      <a:lumMod val="75000"/>
                      <a:lumOff val="25000"/>
                    </a:schemeClr>
                  </a:solidFill>
                  <a:cs typeface="Arial" panose="020B0604020202020204" pitchFamily="34" charset="0"/>
                </a:rPr>
                <a:t>ВОДА</a:t>
              </a:r>
              <a:endParaRPr lang="ko-KR" altLang="en-US" sz="1400" b="1" dirty="0">
                <a:solidFill>
                  <a:schemeClr val="tx1">
                    <a:lumMod val="75000"/>
                    <a:lumOff val="25000"/>
                  </a:schemeClr>
                </a:solidFill>
                <a:cs typeface="Arial" panose="020B0604020202020204" pitchFamily="34" charset="0"/>
              </a:endParaRPr>
            </a:p>
          </p:txBody>
        </p:sp>
        <p:sp>
          <p:nvSpPr>
            <p:cNvPr id="36" name="TextBox 35"/>
            <p:cNvSpPr txBox="1"/>
            <p:nvPr/>
          </p:nvSpPr>
          <p:spPr>
            <a:xfrm>
              <a:off x="4595937" y="4514313"/>
              <a:ext cx="1656184" cy="738664"/>
            </a:xfrm>
            <a:prstGeom prst="rect">
              <a:avLst/>
            </a:prstGeom>
            <a:noFill/>
          </p:spPr>
          <p:txBody>
            <a:bodyPr wrap="square" rtlCol="0">
              <a:spAutoFit/>
            </a:bodyPr>
            <a:lstStyle/>
            <a:p>
              <a:pPr algn="just"/>
              <a:r>
                <a:rPr lang="sr-Cyrl-RS" altLang="ko-KR" sz="1400" dirty="0" smtClean="0">
                  <a:solidFill>
                    <a:schemeClr val="tx1">
                      <a:lumMod val="75000"/>
                      <a:lumOff val="25000"/>
                    </a:schemeClr>
                  </a:solidFill>
                  <a:cs typeface="Arial" panose="020B0604020202020204" pitchFamily="34" charset="0"/>
                </a:rPr>
                <a:t>Вода нам служи и да у њој растворимо со и квасац, пре него што се започне замес.</a:t>
              </a:r>
              <a:endParaRPr lang="en-US" altLang="ko-KR" sz="1400" dirty="0">
                <a:solidFill>
                  <a:schemeClr val="tx1">
                    <a:lumMod val="75000"/>
                    <a:lumOff val="25000"/>
                  </a:schemeClr>
                </a:solidFill>
                <a:cs typeface="Arial" panose="020B0604020202020204" pitchFamily="34" charset="0"/>
              </a:endParaRPr>
            </a:p>
          </p:txBody>
        </p:sp>
        <p:sp>
          <p:nvSpPr>
            <p:cNvPr id="37" name="TextBox 36"/>
            <p:cNvSpPr txBox="1"/>
            <p:nvPr/>
          </p:nvSpPr>
          <p:spPr>
            <a:xfrm>
              <a:off x="4595937" y="4053586"/>
              <a:ext cx="1656184" cy="523220"/>
            </a:xfrm>
            <a:prstGeom prst="rect">
              <a:avLst/>
            </a:prstGeom>
            <a:noFill/>
          </p:spPr>
          <p:txBody>
            <a:bodyPr wrap="square" rtlCol="0" anchor="ctr">
              <a:spAutoFit/>
            </a:bodyPr>
            <a:lstStyle/>
            <a:p>
              <a:r>
                <a:rPr lang="en-US" altLang="ko-KR" sz="2800" b="1" dirty="0" smtClean="0">
                  <a:solidFill>
                    <a:schemeClr val="accent4"/>
                  </a:solidFill>
                  <a:cs typeface="Arial" panose="020B0604020202020204" pitchFamily="34" charset="0"/>
                </a:rPr>
                <a:t>55</a:t>
              </a:r>
              <a:r>
                <a:rPr lang="sr-Cyrl-RS" altLang="ko-KR" sz="2800" b="1" dirty="0" smtClean="0">
                  <a:solidFill>
                    <a:schemeClr val="accent4"/>
                  </a:solidFill>
                  <a:cs typeface="Arial" panose="020B0604020202020204" pitchFamily="34" charset="0"/>
                </a:rPr>
                <a:t>-60</a:t>
              </a:r>
              <a:r>
                <a:rPr lang="en-US" altLang="ko-KR" sz="2800" b="1" dirty="0" smtClean="0">
                  <a:solidFill>
                    <a:schemeClr val="accent4"/>
                  </a:solidFill>
                  <a:cs typeface="Arial" panose="020B0604020202020204" pitchFamily="34" charset="0"/>
                </a:rPr>
                <a:t>%</a:t>
              </a:r>
              <a:endParaRPr lang="ko-KR" altLang="en-US" sz="2800" b="1" dirty="0">
                <a:solidFill>
                  <a:schemeClr val="accent4"/>
                </a:solidFill>
                <a:cs typeface="Arial" panose="020B0604020202020204" pitchFamily="34" charset="0"/>
              </a:endParaRPr>
            </a:p>
          </p:txBody>
        </p:sp>
      </p:grpSp>
      <p:grpSp>
        <p:nvGrpSpPr>
          <p:cNvPr id="38" name="Group 37"/>
          <p:cNvGrpSpPr/>
          <p:nvPr/>
        </p:nvGrpSpPr>
        <p:grpSpPr>
          <a:xfrm>
            <a:off x="8974375" y="4277801"/>
            <a:ext cx="2948986" cy="1248493"/>
            <a:chOff x="6719040" y="3789363"/>
            <a:chExt cx="1662229" cy="1248493"/>
          </a:xfrm>
        </p:grpSpPr>
        <p:sp>
          <p:nvSpPr>
            <p:cNvPr id="39" name="TextBox 38"/>
            <p:cNvSpPr txBox="1"/>
            <p:nvPr/>
          </p:nvSpPr>
          <p:spPr>
            <a:xfrm>
              <a:off x="6719040" y="3789363"/>
              <a:ext cx="1662229" cy="307777"/>
            </a:xfrm>
            <a:prstGeom prst="rect">
              <a:avLst/>
            </a:prstGeom>
            <a:noFill/>
          </p:spPr>
          <p:txBody>
            <a:bodyPr wrap="square" rtlCol="0" anchor="ctr">
              <a:spAutoFit/>
            </a:bodyPr>
            <a:lstStyle/>
            <a:p>
              <a:r>
                <a:rPr lang="sr-Cyrl-RS" altLang="ko-KR" sz="1400" b="1" dirty="0" smtClean="0">
                  <a:solidFill>
                    <a:schemeClr val="tx1">
                      <a:lumMod val="75000"/>
                      <a:lumOff val="25000"/>
                    </a:schemeClr>
                  </a:solidFill>
                  <a:cs typeface="Arial" panose="020B0604020202020204" pitchFamily="34" charset="0"/>
                </a:rPr>
                <a:t>КУХИЊСКА СО</a:t>
              </a:r>
              <a:endParaRPr lang="ko-KR" altLang="en-US" sz="1400" b="1" dirty="0">
                <a:solidFill>
                  <a:schemeClr val="tx1">
                    <a:lumMod val="75000"/>
                    <a:lumOff val="25000"/>
                  </a:schemeClr>
                </a:solidFill>
                <a:cs typeface="Arial" panose="020B0604020202020204" pitchFamily="34" charset="0"/>
              </a:endParaRPr>
            </a:p>
          </p:txBody>
        </p:sp>
        <p:sp>
          <p:nvSpPr>
            <p:cNvPr id="40" name="TextBox 39"/>
            <p:cNvSpPr txBox="1"/>
            <p:nvPr/>
          </p:nvSpPr>
          <p:spPr>
            <a:xfrm>
              <a:off x="6719041" y="4514636"/>
              <a:ext cx="1656184" cy="523220"/>
            </a:xfrm>
            <a:prstGeom prst="rect">
              <a:avLst/>
            </a:prstGeom>
            <a:noFill/>
          </p:spPr>
          <p:txBody>
            <a:bodyPr wrap="square" rtlCol="0">
              <a:spAutoFit/>
            </a:bodyPr>
            <a:lstStyle/>
            <a:p>
              <a:pPr algn="just"/>
              <a:r>
                <a:rPr lang="sr-Cyrl-RS" altLang="ko-KR" sz="1400" dirty="0" smtClean="0">
                  <a:solidFill>
                    <a:schemeClr val="tx1">
                      <a:lumMod val="75000"/>
                      <a:lumOff val="25000"/>
                    </a:schemeClr>
                  </a:solidFill>
                  <a:cs typeface="Arial" panose="020B0604020202020204" pitchFamily="34" charset="0"/>
                </a:rPr>
                <a:t>Пре замеса потребно је растворити со у води.</a:t>
              </a:r>
              <a:endParaRPr lang="en-US" altLang="ko-KR" sz="1400" dirty="0">
                <a:solidFill>
                  <a:schemeClr val="tx1">
                    <a:lumMod val="75000"/>
                    <a:lumOff val="25000"/>
                  </a:schemeClr>
                </a:solidFill>
                <a:cs typeface="Arial" panose="020B0604020202020204" pitchFamily="34" charset="0"/>
              </a:endParaRPr>
            </a:p>
          </p:txBody>
        </p:sp>
        <p:sp>
          <p:nvSpPr>
            <p:cNvPr id="41" name="TextBox 40"/>
            <p:cNvSpPr txBox="1"/>
            <p:nvPr/>
          </p:nvSpPr>
          <p:spPr>
            <a:xfrm>
              <a:off x="6719041" y="4053909"/>
              <a:ext cx="1656184" cy="523220"/>
            </a:xfrm>
            <a:prstGeom prst="rect">
              <a:avLst/>
            </a:prstGeom>
            <a:noFill/>
          </p:spPr>
          <p:txBody>
            <a:bodyPr wrap="square" rtlCol="0" anchor="ctr">
              <a:spAutoFit/>
            </a:bodyPr>
            <a:lstStyle/>
            <a:p>
              <a:r>
                <a:rPr lang="sr-Cyrl-RS" altLang="ko-KR" sz="2800" b="1" dirty="0">
                  <a:solidFill>
                    <a:schemeClr val="accent3"/>
                  </a:solidFill>
                  <a:cs typeface="Arial" panose="020B0604020202020204" pitchFamily="34" charset="0"/>
                </a:rPr>
                <a:t>2</a:t>
              </a:r>
              <a:r>
                <a:rPr lang="en-US" altLang="ko-KR" sz="2800" b="1" dirty="0" smtClean="0">
                  <a:solidFill>
                    <a:schemeClr val="accent3"/>
                  </a:solidFill>
                  <a:cs typeface="Arial" panose="020B0604020202020204" pitchFamily="34" charset="0"/>
                </a:rPr>
                <a:t>%</a:t>
              </a:r>
              <a:endParaRPr lang="ko-KR" altLang="en-US" sz="2800" b="1" dirty="0">
                <a:solidFill>
                  <a:schemeClr val="accent3"/>
                </a:solidFill>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flipH="1">
            <a:off x="634041" y="1451115"/>
            <a:ext cx="7532725" cy="601086"/>
            <a:chOff x="-1477681" y="2016654"/>
            <a:chExt cx="5912578" cy="476102"/>
          </a:xfrm>
          <a:solidFill>
            <a:srgbClr val="F5679D"/>
          </a:solidFill>
        </p:grpSpPr>
        <p:sp>
          <p:nvSpPr>
            <p:cNvPr id="6" name="Rectangle 9"/>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0 w 914400"/>
                <a:gd name="connsiteY0-2" fmla="*/ 292963 h 1207363"/>
                <a:gd name="connsiteX1-3" fmla="*/ 914400 w 914400"/>
                <a:gd name="connsiteY1-4" fmla="*/ 0 h 1207363"/>
                <a:gd name="connsiteX2-5" fmla="*/ 914400 w 914400"/>
                <a:gd name="connsiteY2-6" fmla="*/ 1207363 h 1207363"/>
                <a:gd name="connsiteX3-7" fmla="*/ 0 w 914400"/>
                <a:gd name="connsiteY3-8" fmla="*/ 1207363 h 1207363"/>
                <a:gd name="connsiteX4-9" fmla="*/ 0 w 914400"/>
                <a:gd name="connsiteY4-10" fmla="*/ 292963 h 1207363"/>
                <a:gd name="connsiteX0-11" fmla="*/ 612559 w 914400"/>
                <a:gd name="connsiteY0-12" fmla="*/ 8877 h 1207363"/>
                <a:gd name="connsiteX1-13" fmla="*/ 914400 w 914400"/>
                <a:gd name="connsiteY1-14" fmla="*/ 0 h 1207363"/>
                <a:gd name="connsiteX2-15" fmla="*/ 914400 w 914400"/>
                <a:gd name="connsiteY2-16" fmla="*/ 1207363 h 1207363"/>
                <a:gd name="connsiteX3-17" fmla="*/ 0 w 914400"/>
                <a:gd name="connsiteY3-18" fmla="*/ 1207363 h 1207363"/>
                <a:gd name="connsiteX4-19" fmla="*/ 612559 w 914400"/>
                <a:gd name="connsiteY4-20" fmla="*/ 8877 h 1207363"/>
                <a:gd name="connsiteX0-21" fmla="*/ 0 w 301841"/>
                <a:gd name="connsiteY0-22" fmla="*/ 8877 h 1207363"/>
                <a:gd name="connsiteX1-23" fmla="*/ 301841 w 301841"/>
                <a:gd name="connsiteY1-24" fmla="*/ 0 h 1207363"/>
                <a:gd name="connsiteX2-25" fmla="*/ 301841 w 301841"/>
                <a:gd name="connsiteY2-26" fmla="*/ 1207363 h 1207363"/>
                <a:gd name="connsiteX3-27" fmla="*/ 186432 w 301841"/>
                <a:gd name="connsiteY3-28" fmla="*/ 408372 h 1207363"/>
                <a:gd name="connsiteX4-29" fmla="*/ 0 w 301841"/>
                <a:gd name="connsiteY4-30" fmla="*/ 8877 h 1207363"/>
                <a:gd name="connsiteX0-31" fmla="*/ 0 w 133166"/>
                <a:gd name="connsiteY0-32" fmla="*/ 0 h 1207364"/>
                <a:gd name="connsiteX1-33" fmla="*/ 133166 w 133166"/>
                <a:gd name="connsiteY1-34" fmla="*/ 1 h 1207364"/>
                <a:gd name="connsiteX2-35" fmla="*/ 133166 w 133166"/>
                <a:gd name="connsiteY2-36" fmla="*/ 1207364 h 1207364"/>
                <a:gd name="connsiteX3-37" fmla="*/ 17757 w 133166"/>
                <a:gd name="connsiteY3-38" fmla="*/ 408373 h 1207364"/>
                <a:gd name="connsiteX4-39" fmla="*/ 0 w 133166"/>
                <a:gd name="connsiteY4-40" fmla="*/ 0 h 1207364"/>
                <a:gd name="connsiteX0-41" fmla="*/ 0 w 142044"/>
                <a:gd name="connsiteY0-42" fmla="*/ 0 h 408373"/>
                <a:gd name="connsiteX1-43" fmla="*/ 133166 w 142044"/>
                <a:gd name="connsiteY1-44" fmla="*/ 1 h 408373"/>
                <a:gd name="connsiteX2-45" fmla="*/ 142044 w 142044"/>
                <a:gd name="connsiteY2-46" fmla="*/ 301842 h 408373"/>
                <a:gd name="connsiteX3-47" fmla="*/ 17757 w 142044"/>
                <a:gd name="connsiteY3-48" fmla="*/ 408373 h 408373"/>
                <a:gd name="connsiteX4-49" fmla="*/ 0 w 142044"/>
                <a:gd name="connsiteY4-50" fmla="*/ 0 h 408373"/>
                <a:gd name="connsiteX0-51" fmla="*/ 0 w 133166"/>
                <a:gd name="connsiteY0-52" fmla="*/ 0 h 408373"/>
                <a:gd name="connsiteX1-53" fmla="*/ 133166 w 133166"/>
                <a:gd name="connsiteY1-54" fmla="*/ 1 h 408373"/>
                <a:gd name="connsiteX2-55" fmla="*/ 118293 w 133166"/>
                <a:gd name="connsiteY2-56" fmla="*/ 313717 h 408373"/>
                <a:gd name="connsiteX3-57" fmla="*/ 17757 w 133166"/>
                <a:gd name="connsiteY3-58" fmla="*/ 408373 h 408373"/>
                <a:gd name="connsiteX4-59" fmla="*/ 0 w 133166"/>
                <a:gd name="connsiteY4-60" fmla="*/ 0 h 408373"/>
                <a:gd name="connsiteX0-61" fmla="*/ 0 w 118293"/>
                <a:gd name="connsiteY0-62" fmla="*/ 5937 h 414310"/>
                <a:gd name="connsiteX1-63" fmla="*/ 115353 w 118293"/>
                <a:gd name="connsiteY1-64" fmla="*/ 0 h 414310"/>
                <a:gd name="connsiteX2-65" fmla="*/ 118293 w 118293"/>
                <a:gd name="connsiteY2-66" fmla="*/ 319654 h 414310"/>
                <a:gd name="connsiteX3-67" fmla="*/ 17757 w 118293"/>
                <a:gd name="connsiteY3-68" fmla="*/ 414310 h 414310"/>
                <a:gd name="connsiteX4-69" fmla="*/ 0 w 118293"/>
                <a:gd name="connsiteY4-70" fmla="*/ 5937 h 414310"/>
                <a:gd name="connsiteX0-71" fmla="*/ 0 w 118293"/>
                <a:gd name="connsiteY0-72" fmla="*/ 5937 h 366809"/>
                <a:gd name="connsiteX1-73" fmla="*/ 115353 w 118293"/>
                <a:gd name="connsiteY1-74" fmla="*/ 0 h 366809"/>
                <a:gd name="connsiteX2-75" fmla="*/ 118293 w 118293"/>
                <a:gd name="connsiteY2-76" fmla="*/ 319654 h 366809"/>
                <a:gd name="connsiteX3-77" fmla="*/ 5882 w 118293"/>
                <a:gd name="connsiteY3-78" fmla="*/ 366809 h 366809"/>
                <a:gd name="connsiteX4-79" fmla="*/ 0 w 118293"/>
                <a:gd name="connsiteY4-80" fmla="*/ 5937 h 366809"/>
                <a:gd name="connsiteX0-81" fmla="*/ 0 w 115353"/>
                <a:gd name="connsiteY0-82" fmla="*/ 5937 h 366809"/>
                <a:gd name="connsiteX1-83" fmla="*/ 115353 w 115353"/>
                <a:gd name="connsiteY1-84" fmla="*/ 0 h 366809"/>
                <a:gd name="connsiteX2-85" fmla="*/ 112356 w 115353"/>
                <a:gd name="connsiteY2-86" fmla="*/ 278091 h 366809"/>
                <a:gd name="connsiteX3-87" fmla="*/ 5882 w 115353"/>
                <a:gd name="connsiteY3-88" fmla="*/ 366809 h 366809"/>
                <a:gd name="connsiteX4-89" fmla="*/ 0 w 115353"/>
                <a:gd name="connsiteY4-90" fmla="*/ 5937 h 3668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p:cNvSpPr/>
            <p:nvPr/>
          </p:nvSpPr>
          <p:spPr>
            <a:xfrm flipH="1">
              <a:off x="-1477681" y="2016654"/>
              <a:ext cx="5912578" cy="476102"/>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altLang="ko-KR" sz="2000" dirty="0" smtClean="0"/>
                <a:t>ПРАКТИЧНА НАСТАВА НА ДАЉИНУ</a:t>
              </a:r>
            </a:p>
            <a:p>
              <a:pPr algn="ctr"/>
              <a:r>
                <a:rPr lang="sr-Latn-RS" altLang="ko-KR" sz="2000" smtClean="0">
                  <a:hlinkClick r:id="rId2"/>
                </a:rPr>
                <a:t>https://animoto.com/play/EoCQ4bqqWNn1V1LWmp0b3g</a:t>
              </a:r>
              <a:endParaRPr lang="sr-Latn-RS" altLang="ko-KR" sz="2000" dirty="0" smtClean="0"/>
            </a:p>
          </p:txBody>
        </p:sp>
      </p:grpSp>
      <p:grpSp>
        <p:nvGrpSpPr>
          <p:cNvPr id="9" name="Group 8"/>
          <p:cNvGrpSpPr/>
          <p:nvPr/>
        </p:nvGrpSpPr>
        <p:grpSpPr>
          <a:xfrm>
            <a:off x="4533454" y="5982812"/>
            <a:ext cx="7224298" cy="529471"/>
            <a:chOff x="1018557" y="2024779"/>
            <a:chExt cx="3416339" cy="419376"/>
          </a:xfrm>
          <a:solidFill>
            <a:schemeClr val="accent3"/>
          </a:solidFill>
        </p:grpSpPr>
        <p:sp>
          <p:nvSpPr>
            <p:cNvPr id="10" name="Rectangle 9"/>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1" fmla="*/ 0 w 914400"/>
                <a:gd name="connsiteY0-2" fmla="*/ 292963 h 1207363"/>
                <a:gd name="connsiteX1-3" fmla="*/ 914400 w 914400"/>
                <a:gd name="connsiteY1-4" fmla="*/ 0 h 1207363"/>
                <a:gd name="connsiteX2-5" fmla="*/ 914400 w 914400"/>
                <a:gd name="connsiteY2-6" fmla="*/ 1207363 h 1207363"/>
                <a:gd name="connsiteX3-7" fmla="*/ 0 w 914400"/>
                <a:gd name="connsiteY3-8" fmla="*/ 1207363 h 1207363"/>
                <a:gd name="connsiteX4-9" fmla="*/ 0 w 914400"/>
                <a:gd name="connsiteY4-10" fmla="*/ 292963 h 1207363"/>
                <a:gd name="connsiteX0-11" fmla="*/ 612559 w 914400"/>
                <a:gd name="connsiteY0-12" fmla="*/ 8877 h 1207363"/>
                <a:gd name="connsiteX1-13" fmla="*/ 914400 w 914400"/>
                <a:gd name="connsiteY1-14" fmla="*/ 0 h 1207363"/>
                <a:gd name="connsiteX2-15" fmla="*/ 914400 w 914400"/>
                <a:gd name="connsiteY2-16" fmla="*/ 1207363 h 1207363"/>
                <a:gd name="connsiteX3-17" fmla="*/ 0 w 914400"/>
                <a:gd name="connsiteY3-18" fmla="*/ 1207363 h 1207363"/>
                <a:gd name="connsiteX4-19" fmla="*/ 612559 w 914400"/>
                <a:gd name="connsiteY4-20" fmla="*/ 8877 h 1207363"/>
                <a:gd name="connsiteX0-21" fmla="*/ 0 w 301841"/>
                <a:gd name="connsiteY0-22" fmla="*/ 8877 h 1207363"/>
                <a:gd name="connsiteX1-23" fmla="*/ 301841 w 301841"/>
                <a:gd name="connsiteY1-24" fmla="*/ 0 h 1207363"/>
                <a:gd name="connsiteX2-25" fmla="*/ 301841 w 301841"/>
                <a:gd name="connsiteY2-26" fmla="*/ 1207363 h 1207363"/>
                <a:gd name="connsiteX3-27" fmla="*/ 186432 w 301841"/>
                <a:gd name="connsiteY3-28" fmla="*/ 408372 h 1207363"/>
                <a:gd name="connsiteX4-29" fmla="*/ 0 w 301841"/>
                <a:gd name="connsiteY4-30" fmla="*/ 8877 h 1207363"/>
                <a:gd name="connsiteX0-31" fmla="*/ 0 w 133166"/>
                <a:gd name="connsiteY0-32" fmla="*/ 0 h 1207364"/>
                <a:gd name="connsiteX1-33" fmla="*/ 133166 w 133166"/>
                <a:gd name="connsiteY1-34" fmla="*/ 1 h 1207364"/>
                <a:gd name="connsiteX2-35" fmla="*/ 133166 w 133166"/>
                <a:gd name="connsiteY2-36" fmla="*/ 1207364 h 1207364"/>
                <a:gd name="connsiteX3-37" fmla="*/ 17757 w 133166"/>
                <a:gd name="connsiteY3-38" fmla="*/ 408373 h 1207364"/>
                <a:gd name="connsiteX4-39" fmla="*/ 0 w 133166"/>
                <a:gd name="connsiteY4-40" fmla="*/ 0 h 1207364"/>
                <a:gd name="connsiteX0-41" fmla="*/ 0 w 142044"/>
                <a:gd name="connsiteY0-42" fmla="*/ 0 h 408373"/>
                <a:gd name="connsiteX1-43" fmla="*/ 133166 w 142044"/>
                <a:gd name="connsiteY1-44" fmla="*/ 1 h 408373"/>
                <a:gd name="connsiteX2-45" fmla="*/ 142044 w 142044"/>
                <a:gd name="connsiteY2-46" fmla="*/ 301842 h 408373"/>
                <a:gd name="connsiteX3-47" fmla="*/ 17757 w 142044"/>
                <a:gd name="connsiteY3-48" fmla="*/ 408373 h 408373"/>
                <a:gd name="connsiteX4-49" fmla="*/ 0 w 142044"/>
                <a:gd name="connsiteY4-50" fmla="*/ 0 h 408373"/>
                <a:gd name="connsiteX0-51" fmla="*/ 0 w 133166"/>
                <a:gd name="connsiteY0-52" fmla="*/ 0 h 408373"/>
                <a:gd name="connsiteX1-53" fmla="*/ 133166 w 133166"/>
                <a:gd name="connsiteY1-54" fmla="*/ 1 h 408373"/>
                <a:gd name="connsiteX2-55" fmla="*/ 118293 w 133166"/>
                <a:gd name="connsiteY2-56" fmla="*/ 313717 h 408373"/>
                <a:gd name="connsiteX3-57" fmla="*/ 17757 w 133166"/>
                <a:gd name="connsiteY3-58" fmla="*/ 408373 h 408373"/>
                <a:gd name="connsiteX4-59" fmla="*/ 0 w 133166"/>
                <a:gd name="connsiteY4-60" fmla="*/ 0 h 408373"/>
                <a:gd name="connsiteX0-61" fmla="*/ 0 w 118293"/>
                <a:gd name="connsiteY0-62" fmla="*/ 5937 h 414310"/>
                <a:gd name="connsiteX1-63" fmla="*/ 115353 w 118293"/>
                <a:gd name="connsiteY1-64" fmla="*/ 0 h 414310"/>
                <a:gd name="connsiteX2-65" fmla="*/ 118293 w 118293"/>
                <a:gd name="connsiteY2-66" fmla="*/ 319654 h 414310"/>
                <a:gd name="connsiteX3-67" fmla="*/ 17757 w 118293"/>
                <a:gd name="connsiteY3-68" fmla="*/ 414310 h 414310"/>
                <a:gd name="connsiteX4-69" fmla="*/ 0 w 118293"/>
                <a:gd name="connsiteY4-70" fmla="*/ 5937 h 414310"/>
                <a:gd name="connsiteX0-71" fmla="*/ 0 w 118293"/>
                <a:gd name="connsiteY0-72" fmla="*/ 5937 h 366809"/>
                <a:gd name="connsiteX1-73" fmla="*/ 115353 w 118293"/>
                <a:gd name="connsiteY1-74" fmla="*/ 0 h 366809"/>
                <a:gd name="connsiteX2-75" fmla="*/ 118293 w 118293"/>
                <a:gd name="connsiteY2-76" fmla="*/ 319654 h 366809"/>
                <a:gd name="connsiteX3-77" fmla="*/ 5882 w 118293"/>
                <a:gd name="connsiteY3-78" fmla="*/ 366809 h 366809"/>
                <a:gd name="connsiteX4-79" fmla="*/ 0 w 118293"/>
                <a:gd name="connsiteY4-80" fmla="*/ 5937 h 366809"/>
                <a:gd name="connsiteX0-81" fmla="*/ 0 w 115353"/>
                <a:gd name="connsiteY0-82" fmla="*/ 5937 h 366809"/>
                <a:gd name="connsiteX1-83" fmla="*/ 115353 w 115353"/>
                <a:gd name="connsiteY1-84" fmla="*/ 0 h 366809"/>
                <a:gd name="connsiteX2-85" fmla="*/ 112356 w 115353"/>
                <a:gd name="connsiteY2-86" fmla="*/ 278091 h 366809"/>
                <a:gd name="connsiteX3-87" fmla="*/ 5882 w 115353"/>
                <a:gd name="connsiteY3-88" fmla="*/ 366809 h 366809"/>
                <a:gd name="connsiteX4-89" fmla="*/ 0 w 115353"/>
                <a:gd name="connsiteY4-90" fmla="*/ 5937 h 3668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ectangle 6"/>
            <p:cNvSpPr/>
            <p:nvPr/>
          </p:nvSpPr>
          <p:spPr>
            <a:xfrm flipH="1">
              <a:off x="1018557" y="2024779"/>
              <a:ext cx="3416339" cy="419376"/>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Cyrl-RS" altLang="ko-KR" sz="1600" dirty="0" smtClean="0"/>
                <a:t>Било је различитих проблема, покварени телефони, недостатак интернета, рачунара, али су домаћи задаци стизали на праву адресу. </a:t>
              </a:r>
              <a:endParaRPr lang="ko-KR" altLang="en-US" sz="1600" dirty="0"/>
            </a:p>
          </p:txBody>
        </p:sp>
      </p:grpSp>
      <p:sp>
        <p:nvSpPr>
          <p:cNvPr id="12" name="텍스트 개체 틀 4"/>
          <p:cNvSpPr txBox="1"/>
          <p:nvPr/>
        </p:nvSpPr>
        <p:spPr>
          <a:xfrm>
            <a:off x="9162133" y="5232731"/>
            <a:ext cx="2088000" cy="360000"/>
          </a:xfrm>
          <a:prstGeom prst="rect">
            <a:avLst/>
          </a:prstGeom>
          <a:noFill/>
          <a:ln w="12700">
            <a:noFill/>
          </a:ln>
          <a:effectLst>
            <a:innerShdw blurRad="114300">
              <a:schemeClr val="bg1"/>
            </a:innerShdw>
          </a:effectLst>
        </p:spPr>
        <p:txBody>
          <a:bodyPr lIns="108000" anchor="ctr"/>
          <a:lstStyle>
            <a:lvl1pPr marL="0" indent="0" algn="l" defTabSz="914400" rtl="0" eaLnBrk="1" latinLnBrk="1" hangingPunct="1">
              <a:spcBef>
                <a:spcPct val="20000"/>
              </a:spcBef>
              <a:buFontTx/>
              <a:buNone/>
              <a:defRPr lang="ko-KR" altLang="en-US" sz="1400" b="1" kern="1200" dirty="0">
                <a:solidFill>
                  <a:schemeClr val="bg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ko-KR" dirty="0"/>
              <a:t>Text  Here</a:t>
            </a:r>
            <a:endParaRPr lang="en-US" dirty="0"/>
          </a:p>
        </p:txBody>
      </p:sp>
      <p:sp>
        <p:nvSpPr>
          <p:cNvPr id="14" name="TextBox 13"/>
          <p:cNvSpPr txBox="1"/>
          <p:nvPr/>
        </p:nvSpPr>
        <p:spPr>
          <a:xfrm>
            <a:off x="9211990" y="5739272"/>
            <a:ext cx="2088000" cy="276999"/>
          </a:xfrm>
          <a:prstGeom prst="rect">
            <a:avLst/>
          </a:prstGeom>
          <a:noFill/>
        </p:spPr>
        <p:txBody>
          <a:bodyPr wrap="square" rtlCol="0">
            <a:spAutoFit/>
          </a:bodyPr>
          <a:lstStyle/>
          <a:p>
            <a:pPr algn="r"/>
            <a:r>
              <a:rPr lang="en-US" altLang="ko-KR" sz="1200" dirty="0" smtClean="0">
                <a:solidFill>
                  <a:schemeClr val="tx1">
                    <a:lumMod val="75000"/>
                    <a:lumOff val="25000"/>
                  </a:schemeClr>
                </a:solidFill>
              </a:rPr>
              <a:t>.</a:t>
            </a:r>
            <a:endParaRPr lang="en-US" altLang="ko-KR" sz="1200" dirty="0">
              <a:solidFill>
                <a:schemeClr val="tx1">
                  <a:lumMod val="75000"/>
                  <a:lumOff val="25000"/>
                </a:schemeClr>
              </a:solidFill>
            </a:endParaRPr>
          </a:p>
        </p:txBody>
      </p:sp>
      <p:sp>
        <p:nvSpPr>
          <p:cNvPr id="15" name="Text Placeholder 14"/>
          <p:cNvSpPr>
            <a:spLocks noGrp="1"/>
          </p:cNvSpPr>
          <p:nvPr>
            <p:ph type="body" sz="quarter" idx="10"/>
          </p:nvPr>
        </p:nvSpPr>
        <p:spPr>
          <a:prstGeom prst="rect">
            <a:avLst/>
          </a:prstGeom>
        </p:spPr>
        <p:txBody>
          <a:bodyPr/>
          <a:lstStyle/>
          <a:p>
            <a:pPr algn="ctr"/>
            <a:r>
              <a:rPr lang="sr-Cyrl-RS" sz="4000" b="1" dirty="0" smtClean="0"/>
              <a:t>РАДОВИ   УЧЕНИКА</a:t>
            </a:r>
            <a:endParaRPr lang="en-US" sz="4000" b="1" dirty="0"/>
          </a:p>
        </p:txBody>
      </p:sp>
      <p:pic>
        <p:nvPicPr>
          <p:cNvPr id="2" name="Picture 1"/>
          <p:cNvPicPr>
            <a:picLocks noChangeAspect="1"/>
          </p:cNvPicPr>
          <p:nvPr/>
        </p:nvPicPr>
        <p:blipFill>
          <a:blip r:embed="rId3"/>
          <a:stretch>
            <a:fillRect/>
          </a:stretch>
        </p:blipFill>
        <p:spPr>
          <a:xfrm>
            <a:off x="10160461" y="3189667"/>
            <a:ext cx="1597290" cy="2609314"/>
          </a:xfrm>
          <a:prstGeom prst="rect">
            <a:avLst/>
          </a:prstGeom>
        </p:spPr>
      </p:pic>
      <p:pic>
        <p:nvPicPr>
          <p:cNvPr id="16" name="Picture 15"/>
          <p:cNvPicPr>
            <a:picLocks noChangeAspect="1"/>
          </p:cNvPicPr>
          <p:nvPr/>
        </p:nvPicPr>
        <p:blipFill>
          <a:blip r:embed="rId3"/>
          <a:stretch>
            <a:fillRect/>
          </a:stretch>
        </p:blipFill>
        <p:spPr>
          <a:xfrm>
            <a:off x="533374" y="2182031"/>
            <a:ext cx="1597290" cy="2609314"/>
          </a:xfrm>
          <a:prstGeom prst="rect">
            <a:avLst/>
          </a:prstGeom>
        </p:spPr>
      </p:pic>
      <p:pic>
        <p:nvPicPr>
          <p:cNvPr id="18" name="Picture 17"/>
          <p:cNvPicPr>
            <a:picLocks noChangeAspect="1"/>
          </p:cNvPicPr>
          <p:nvPr/>
        </p:nvPicPr>
        <p:blipFill>
          <a:blip r:embed="rId3"/>
          <a:stretch>
            <a:fillRect/>
          </a:stretch>
        </p:blipFill>
        <p:spPr>
          <a:xfrm>
            <a:off x="6569477" y="2753033"/>
            <a:ext cx="1597290" cy="2609314"/>
          </a:xfrm>
          <a:prstGeom prst="rect">
            <a:avLst/>
          </a:prstGeom>
        </p:spPr>
      </p:pic>
      <p:pic>
        <p:nvPicPr>
          <p:cNvPr id="19" name="Picture 18"/>
          <p:cNvPicPr>
            <a:picLocks noChangeAspect="1"/>
          </p:cNvPicPr>
          <p:nvPr/>
        </p:nvPicPr>
        <p:blipFill>
          <a:blip r:embed="rId3"/>
          <a:stretch>
            <a:fillRect/>
          </a:stretch>
        </p:blipFill>
        <p:spPr>
          <a:xfrm>
            <a:off x="2233928" y="3902970"/>
            <a:ext cx="1597290" cy="2609314"/>
          </a:xfrm>
          <a:prstGeom prst="rect">
            <a:avLst/>
          </a:prstGeom>
        </p:spPr>
      </p:pic>
      <p:pic>
        <p:nvPicPr>
          <p:cNvPr id="24" name="Picture 23"/>
          <p:cNvPicPr>
            <a:picLocks noChangeAspect="1"/>
          </p:cNvPicPr>
          <p:nvPr/>
        </p:nvPicPr>
        <p:blipFill>
          <a:blip r:embed="rId3"/>
          <a:stretch>
            <a:fillRect/>
          </a:stretch>
        </p:blipFill>
        <p:spPr>
          <a:xfrm>
            <a:off x="8447337" y="1293656"/>
            <a:ext cx="1597290" cy="2609314"/>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7429" y="2689227"/>
            <a:ext cx="1739338" cy="140625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4004" y="4095482"/>
            <a:ext cx="1732763" cy="1266865"/>
          </a:xfrm>
          <a:prstGeom prst="rect">
            <a:avLst/>
          </a:prstGeom>
        </p:spPr>
      </p:pic>
      <p:pic>
        <p:nvPicPr>
          <p:cNvPr id="28" name="Picture Placeholder 27"/>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t="4048" b="4048"/>
          <a:stretch>
            <a:fillRect/>
          </a:stretch>
        </p:blipFill>
        <p:spPr>
          <a:xfrm>
            <a:off x="4153651" y="2709774"/>
            <a:ext cx="1594211" cy="1365160"/>
          </a:xfrm>
        </p:spPr>
      </p:pic>
      <p:pic>
        <p:nvPicPr>
          <p:cNvPr id="37" name="Picture Placeholder 36"/>
          <p:cNvPicPr>
            <a:picLocks noGrp="1" noChangeAspect="1"/>
          </p:cNvPicPr>
          <p:nvPr>
            <p:ph type="pic" sz="quarter" idx="15"/>
          </p:nvPr>
        </p:nvPicPr>
        <p:blipFill>
          <a:blip r:embed="rId7" cstate="print">
            <a:extLst>
              <a:ext uri="{28A0092B-C50C-407E-A947-70E740481C1C}">
                <a14:useLocalDpi xmlns:a14="http://schemas.microsoft.com/office/drawing/2010/main" val="0"/>
              </a:ext>
            </a:extLst>
          </a:blip>
          <a:srcRect l="15648" r="15648"/>
          <a:stretch>
            <a:fillRect/>
          </a:stretch>
        </p:blipFill>
        <p:spPr>
          <a:xfrm>
            <a:off x="4124358" y="4064161"/>
            <a:ext cx="1594211" cy="1217824"/>
          </a:xfr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47337" y="1293656"/>
            <a:ext cx="1597290" cy="1350472"/>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47338" y="2641827"/>
            <a:ext cx="1597290" cy="1407684"/>
          </a:xfrm>
          <a:prstGeom prst="rect">
            <a:avLst/>
          </a:prstGeom>
        </p:spPr>
      </p:pic>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37656" y="3205439"/>
            <a:ext cx="1620096" cy="1250652"/>
          </a:xfrm>
          <a:prstGeom prst="rect">
            <a:avLst/>
          </a:prstGeom>
        </p:spPr>
      </p:pic>
      <p:pic>
        <p:nvPicPr>
          <p:cNvPr id="41" name="Picture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37656" y="4456091"/>
            <a:ext cx="1620095" cy="1358662"/>
          </a:xfrm>
          <a:prstGeom prst="rect">
            <a:avLst/>
          </a:prstGeom>
        </p:spPr>
      </p:pic>
      <p:pic>
        <p:nvPicPr>
          <p:cNvPr id="42" name="Picture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3374" y="2182031"/>
            <a:ext cx="1597290" cy="1393682"/>
          </a:xfrm>
          <a:prstGeom prst="rect">
            <a:avLst/>
          </a:prstGeom>
        </p:spPr>
      </p:pic>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3073" y="3902970"/>
            <a:ext cx="1579498" cy="1214940"/>
          </a:xfrm>
          <a:prstGeom prst="rect">
            <a:avLst/>
          </a:prstGeom>
        </p:spPr>
      </p:pic>
      <p:pic>
        <p:nvPicPr>
          <p:cNvPr id="44" name="Picture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3372" y="3575714"/>
            <a:ext cx="1603867" cy="1215632"/>
          </a:xfrm>
          <a:prstGeom prst="rect">
            <a:avLst/>
          </a:prstGeom>
        </p:spPr>
      </p:pic>
      <p:pic>
        <p:nvPicPr>
          <p:cNvPr id="45" name="Picture 4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31628" y="5117910"/>
            <a:ext cx="1597290" cy="1330984"/>
          </a:xfrm>
          <a:prstGeom prst="rect">
            <a:avLst/>
          </a:prstGeom>
        </p:spPr>
      </p:pic>
      <p:sp>
        <p:nvSpPr>
          <p:cNvPr id="47" name="Freeform: Shape 130"/>
          <p:cNvSpPr/>
          <p:nvPr/>
        </p:nvSpPr>
        <p:spPr>
          <a:xfrm>
            <a:off x="2783727" y="2800503"/>
            <a:ext cx="518190" cy="257679"/>
          </a:xfrm>
          <a:custGeom>
            <a:avLst/>
            <a:gdLst>
              <a:gd name="connsiteX0" fmla="*/ 1677443 w 1743075"/>
              <a:gd name="connsiteY0" fmla="*/ 330518 h 866775"/>
              <a:gd name="connsiteX1" fmla="*/ 1438365 w 1743075"/>
              <a:gd name="connsiteY1" fmla="*/ 142875 h 866775"/>
              <a:gd name="connsiteX2" fmla="*/ 1195478 w 1743075"/>
              <a:gd name="connsiteY2" fmla="*/ 384810 h 866775"/>
              <a:gd name="connsiteX3" fmla="*/ 1186905 w 1743075"/>
              <a:gd name="connsiteY3" fmla="*/ 381953 h 866775"/>
              <a:gd name="connsiteX4" fmla="*/ 1350735 w 1743075"/>
              <a:gd name="connsiteY4" fmla="*/ 97155 h 866775"/>
              <a:gd name="connsiteX5" fmla="*/ 1239293 w 1743075"/>
              <a:gd name="connsiteY5" fmla="*/ 55245 h 866775"/>
              <a:gd name="connsiteX6" fmla="*/ 922110 w 1743075"/>
              <a:gd name="connsiteY6" fmla="*/ 351472 h 866775"/>
              <a:gd name="connsiteX7" fmla="*/ 913538 w 1743075"/>
              <a:gd name="connsiteY7" fmla="*/ 348615 h 866775"/>
              <a:gd name="connsiteX8" fmla="*/ 1108800 w 1743075"/>
              <a:gd name="connsiteY8" fmla="*/ 23813 h 866775"/>
              <a:gd name="connsiteX9" fmla="*/ 997358 w 1743075"/>
              <a:gd name="connsiteY9" fmla="*/ 8572 h 866775"/>
              <a:gd name="connsiteX10" fmla="*/ 612548 w 1743075"/>
              <a:gd name="connsiteY10" fmla="*/ 350520 h 866775"/>
              <a:gd name="connsiteX11" fmla="*/ 603975 w 1743075"/>
              <a:gd name="connsiteY11" fmla="*/ 347663 h 866775"/>
              <a:gd name="connsiteX12" fmla="*/ 818288 w 1743075"/>
              <a:gd name="connsiteY12" fmla="*/ 0 h 866775"/>
              <a:gd name="connsiteX13" fmla="*/ 746850 w 1743075"/>
              <a:gd name="connsiteY13" fmla="*/ 7620 h 866775"/>
              <a:gd name="connsiteX14" fmla="*/ 696368 w 1743075"/>
              <a:gd name="connsiteY14" fmla="*/ 13335 h 866775"/>
              <a:gd name="connsiteX15" fmla="*/ 319178 w 1743075"/>
              <a:gd name="connsiteY15" fmla="*/ 350520 h 866775"/>
              <a:gd name="connsiteX16" fmla="*/ 310605 w 1743075"/>
              <a:gd name="connsiteY16" fmla="*/ 347663 h 866775"/>
              <a:gd name="connsiteX17" fmla="*/ 474435 w 1743075"/>
              <a:gd name="connsiteY17" fmla="*/ 62865 h 866775"/>
              <a:gd name="connsiteX18" fmla="*/ 329655 w 1743075"/>
              <a:gd name="connsiteY18" fmla="*/ 126682 h 866775"/>
              <a:gd name="connsiteX19" fmla="*/ 222975 w 1743075"/>
              <a:gd name="connsiteY19" fmla="*/ 192405 h 866775"/>
              <a:gd name="connsiteX20" fmla="*/ 21045 w 1743075"/>
              <a:gd name="connsiteY20" fmla="*/ 421957 h 866775"/>
              <a:gd name="connsiteX21" fmla="*/ 137250 w 1743075"/>
              <a:gd name="connsiteY21" fmla="*/ 749618 h 866775"/>
              <a:gd name="connsiteX22" fmla="*/ 305843 w 1743075"/>
              <a:gd name="connsiteY22" fmla="*/ 816293 h 866775"/>
              <a:gd name="connsiteX23" fmla="*/ 1135470 w 1743075"/>
              <a:gd name="connsiteY23" fmla="*/ 860107 h 866775"/>
              <a:gd name="connsiteX24" fmla="*/ 1544093 w 1743075"/>
              <a:gd name="connsiteY24" fmla="*/ 781050 h 866775"/>
              <a:gd name="connsiteX25" fmla="*/ 1677443 w 1743075"/>
              <a:gd name="connsiteY25" fmla="*/ 330518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75" h="866775">
                <a:moveTo>
                  <a:pt x="1677443" y="330518"/>
                </a:moveTo>
                <a:cubicBezTo>
                  <a:pt x="1617435" y="242888"/>
                  <a:pt x="1528853" y="193357"/>
                  <a:pt x="1438365" y="142875"/>
                </a:cubicBezTo>
                <a:cubicBezTo>
                  <a:pt x="1335495" y="220028"/>
                  <a:pt x="1230720" y="311468"/>
                  <a:pt x="1195478" y="384810"/>
                </a:cubicBezTo>
                <a:cubicBezTo>
                  <a:pt x="1193573" y="389572"/>
                  <a:pt x="1185953" y="387668"/>
                  <a:pt x="1186905" y="381953"/>
                </a:cubicBezTo>
                <a:cubicBezTo>
                  <a:pt x="1198335" y="310515"/>
                  <a:pt x="1270725" y="200025"/>
                  <a:pt x="1350735" y="97155"/>
                </a:cubicBezTo>
                <a:cubicBezTo>
                  <a:pt x="1316445" y="80963"/>
                  <a:pt x="1279298" y="66675"/>
                  <a:pt x="1239293" y="55245"/>
                </a:cubicBezTo>
                <a:cubicBezTo>
                  <a:pt x="1119278" y="140018"/>
                  <a:pt x="965925" y="260032"/>
                  <a:pt x="922110" y="351472"/>
                </a:cubicBezTo>
                <a:cubicBezTo>
                  <a:pt x="920205" y="356235"/>
                  <a:pt x="912585" y="354330"/>
                  <a:pt x="913538" y="348615"/>
                </a:cubicBezTo>
                <a:cubicBezTo>
                  <a:pt x="926873" y="267653"/>
                  <a:pt x="1018313" y="137160"/>
                  <a:pt x="1108800" y="23813"/>
                </a:cubicBezTo>
                <a:cubicBezTo>
                  <a:pt x="1072605" y="17145"/>
                  <a:pt x="1035458" y="12382"/>
                  <a:pt x="997358" y="8572"/>
                </a:cubicBezTo>
                <a:cubicBezTo>
                  <a:pt x="875438" y="89535"/>
                  <a:pt x="664935" y="240982"/>
                  <a:pt x="612548" y="350520"/>
                </a:cubicBezTo>
                <a:cubicBezTo>
                  <a:pt x="610643" y="355282"/>
                  <a:pt x="603023" y="353378"/>
                  <a:pt x="603975" y="347663"/>
                </a:cubicBezTo>
                <a:cubicBezTo>
                  <a:pt x="618263" y="260985"/>
                  <a:pt x="721133" y="118110"/>
                  <a:pt x="818288" y="0"/>
                </a:cubicBezTo>
                <a:cubicBezTo>
                  <a:pt x="794475" y="953"/>
                  <a:pt x="772568" y="3810"/>
                  <a:pt x="746850" y="7620"/>
                </a:cubicBezTo>
                <a:cubicBezTo>
                  <a:pt x="729705" y="9525"/>
                  <a:pt x="712560" y="11430"/>
                  <a:pt x="696368" y="13335"/>
                </a:cubicBezTo>
                <a:cubicBezTo>
                  <a:pt x="573495" y="95250"/>
                  <a:pt x="370613" y="242888"/>
                  <a:pt x="319178" y="350520"/>
                </a:cubicBezTo>
                <a:cubicBezTo>
                  <a:pt x="317273" y="355282"/>
                  <a:pt x="309653" y="353378"/>
                  <a:pt x="310605" y="347663"/>
                </a:cubicBezTo>
                <a:cubicBezTo>
                  <a:pt x="322035" y="276225"/>
                  <a:pt x="395378" y="165735"/>
                  <a:pt x="474435" y="62865"/>
                </a:cubicBezTo>
                <a:cubicBezTo>
                  <a:pt x="421095" y="80963"/>
                  <a:pt x="372518" y="102870"/>
                  <a:pt x="329655" y="126682"/>
                </a:cubicBezTo>
                <a:cubicBezTo>
                  <a:pt x="292508" y="145732"/>
                  <a:pt x="256313" y="167640"/>
                  <a:pt x="222975" y="192405"/>
                </a:cubicBezTo>
                <a:cubicBezTo>
                  <a:pt x="135345" y="258128"/>
                  <a:pt x="60098" y="316230"/>
                  <a:pt x="21045" y="421957"/>
                </a:cubicBezTo>
                <a:cubicBezTo>
                  <a:pt x="-29437" y="559118"/>
                  <a:pt x="11520" y="674370"/>
                  <a:pt x="137250" y="749618"/>
                </a:cubicBezTo>
                <a:cubicBezTo>
                  <a:pt x="189638" y="781050"/>
                  <a:pt x="246788" y="802005"/>
                  <a:pt x="305843" y="816293"/>
                </a:cubicBezTo>
                <a:cubicBezTo>
                  <a:pt x="576353" y="881063"/>
                  <a:pt x="860198" y="876300"/>
                  <a:pt x="1135470" y="860107"/>
                </a:cubicBezTo>
                <a:cubicBezTo>
                  <a:pt x="1271678" y="852488"/>
                  <a:pt x="1416458" y="834390"/>
                  <a:pt x="1544093" y="781050"/>
                </a:cubicBezTo>
                <a:cubicBezTo>
                  <a:pt x="1753643" y="695325"/>
                  <a:pt x="1805078" y="516255"/>
                  <a:pt x="1677443" y="330518"/>
                </a:cubicBezTo>
                <a:close/>
              </a:path>
            </a:pathLst>
          </a:custGeom>
          <a:solidFill>
            <a:schemeClr val="accent2"/>
          </a:solidFill>
          <a:ln w="9525" cap="flat">
            <a:noFill/>
            <a:prstDash val="solid"/>
            <a:miter/>
          </a:ln>
        </p:spPr>
        <p:txBody>
          <a:bodyPr rtlCol="0" anchor="ctr"/>
          <a:lstStyle/>
          <a:p>
            <a:endParaRPr lang="en-US"/>
          </a:p>
        </p:txBody>
      </p:sp>
      <p:sp>
        <p:nvSpPr>
          <p:cNvPr id="48" name="Freeform: Shape 130"/>
          <p:cNvSpPr/>
          <p:nvPr/>
        </p:nvSpPr>
        <p:spPr>
          <a:xfrm>
            <a:off x="905453" y="5353390"/>
            <a:ext cx="518190" cy="257679"/>
          </a:xfrm>
          <a:custGeom>
            <a:avLst/>
            <a:gdLst>
              <a:gd name="connsiteX0" fmla="*/ 1677443 w 1743075"/>
              <a:gd name="connsiteY0" fmla="*/ 330518 h 866775"/>
              <a:gd name="connsiteX1" fmla="*/ 1438365 w 1743075"/>
              <a:gd name="connsiteY1" fmla="*/ 142875 h 866775"/>
              <a:gd name="connsiteX2" fmla="*/ 1195478 w 1743075"/>
              <a:gd name="connsiteY2" fmla="*/ 384810 h 866775"/>
              <a:gd name="connsiteX3" fmla="*/ 1186905 w 1743075"/>
              <a:gd name="connsiteY3" fmla="*/ 381953 h 866775"/>
              <a:gd name="connsiteX4" fmla="*/ 1350735 w 1743075"/>
              <a:gd name="connsiteY4" fmla="*/ 97155 h 866775"/>
              <a:gd name="connsiteX5" fmla="*/ 1239293 w 1743075"/>
              <a:gd name="connsiteY5" fmla="*/ 55245 h 866775"/>
              <a:gd name="connsiteX6" fmla="*/ 922110 w 1743075"/>
              <a:gd name="connsiteY6" fmla="*/ 351472 h 866775"/>
              <a:gd name="connsiteX7" fmla="*/ 913538 w 1743075"/>
              <a:gd name="connsiteY7" fmla="*/ 348615 h 866775"/>
              <a:gd name="connsiteX8" fmla="*/ 1108800 w 1743075"/>
              <a:gd name="connsiteY8" fmla="*/ 23813 h 866775"/>
              <a:gd name="connsiteX9" fmla="*/ 997358 w 1743075"/>
              <a:gd name="connsiteY9" fmla="*/ 8572 h 866775"/>
              <a:gd name="connsiteX10" fmla="*/ 612548 w 1743075"/>
              <a:gd name="connsiteY10" fmla="*/ 350520 h 866775"/>
              <a:gd name="connsiteX11" fmla="*/ 603975 w 1743075"/>
              <a:gd name="connsiteY11" fmla="*/ 347663 h 866775"/>
              <a:gd name="connsiteX12" fmla="*/ 818288 w 1743075"/>
              <a:gd name="connsiteY12" fmla="*/ 0 h 866775"/>
              <a:gd name="connsiteX13" fmla="*/ 746850 w 1743075"/>
              <a:gd name="connsiteY13" fmla="*/ 7620 h 866775"/>
              <a:gd name="connsiteX14" fmla="*/ 696368 w 1743075"/>
              <a:gd name="connsiteY14" fmla="*/ 13335 h 866775"/>
              <a:gd name="connsiteX15" fmla="*/ 319178 w 1743075"/>
              <a:gd name="connsiteY15" fmla="*/ 350520 h 866775"/>
              <a:gd name="connsiteX16" fmla="*/ 310605 w 1743075"/>
              <a:gd name="connsiteY16" fmla="*/ 347663 h 866775"/>
              <a:gd name="connsiteX17" fmla="*/ 474435 w 1743075"/>
              <a:gd name="connsiteY17" fmla="*/ 62865 h 866775"/>
              <a:gd name="connsiteX18" fmla="*/ 329655 w 1743075"/>
              <a:gd name="connsiteY18" fmla="*/ 126682 h 866775"/>
              <a:gd name="connsiteX19" fmla="*/ 222975 w 1743075"/>
              <a:gd name="connsiteY19" fmla="*/ 192405 h 866775"/>
              <a:gd name="connsiteX20" fmla="*/ 21045 w 1743075"/>
              <a:gd name="connsiteY20" fmla="*/ 421957 h 866775"/>
              <a:gd name="connsiteX21" fmla="*/ 137250 w 1743075"/>
              <a:gd name="connsiteY21" fmla="*/ 749618 h 866775"/>
              <a:gd name="connsiteX22" fmla="*/ 305843 w 1743075"/>
              <a:gd name="connsiteY22" fmla="*/ 816293 h 866775"/>
              <a:gd name="connsiteX23" fmla="*/ 1135470 w 1743075"/>
              <a:gd name="connsiteY23" fmla="*/ 860107 h 866775"/>
              <a:gd name="connsiteX24" fmla="*/ 1544093 w 1743075"/>
              <a:gd name="connsiteY24" fmla="*/ 781050 h 866775"/>
              <a:gd name="connsiteX25" fmla="*/ 1677443 w 1743075"/>
              <a:gd name="connsiteY25" fmla="*/ 330518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75" h="866775">
                <a:moveTo>
                  <a:pt x="1677443" y="330518"/>
                </a:moveTo>
                <a:cubicBezTo>
                  <a:pt x="1617435" y="242888"/>
                  <a:pt x="1528853" y="193357"/>
                  <a:pt x="1438365" y="142875"/>
                </a:cubicBezTo>
                <a:cubicBezTo>
                  <a:pt x="1335495" y="220028"/>
                  <a:pt x="1230720" y="311468"/>
                  <a:pt x="1195478" y="384810"/>
                </a:cubicBezTo>
                <a:cubicBezTo>
                  <a:pt x="1193573" y="389572"/>
                  <a:pt x="1185953" y="387668"/>
                  <a:pt x="1186905" y="381953"/>
                </a:cubicBezTo>
                <a:cubicBezTo>
                  <a:pt x="1198335" y="310515"/>
                  <a:pt x="1270725" y="200025"/>
                  <a:pt x="1350735" y="97155"/>
                </a:cubicBezTo>
                <a:cubicBezTo>
                  <a:pt x="1316445" y="80963"/>
                  <a:pt x="1279298" y="66675"/>
                  <a:pt x="1239293" y="55245"/>
                </a:cubicBezTo>
                <a:cubicBezTo>
                  <a:pt x="1119278" y="140018"/>
                  <a:pt x="965925" y="260032"/>
                  <a:pt x="922110" y="351472"/>
                </a:cubicBezTo>
                <a:cubicBezTo>
                  <a:pt x="920205" y="356235"/>
                  <a:pt x="912585" y="354330"/>
                  <a:pt x="913538" y="348615"/>
                </a:cubicBezTo>
                <a:cubicBezTo>
                  <a:pt x="926873" y="267653"/>
                  <a:pt x="1018313" y="137160"/>
                  <a:pt x="1108800" y="23813"/>
                </a:cubicBezTo>
                <a:cubicBezTo>
                  <a:pt x="1072605" y="17145"/>
                  <a:pt x="1035458" y="12382"/>
                  <a:pt x="997358" y="8572"/>
                </a:cubicBezTo>
                <a:cubicBezTo>
                  <a:pt x="875438" y="89535"/>
                  <a:pt x="664935" y="240982"/>
                  <a:pt x="612548" y="350520"/>
                </a:cubicBezTo>
                <a:cubicBezTo>
                  <a:pt x="610643" y="355282"/>
                  <a:pt x="603023" y="353378"/>
                  <a:pt x="603975" y="347663"/>
                </a:cubicBezTo>
                <a:cubicBezTo>
                  <a:pt x="618263" y="260985"/>
                  <a:pt x="721133" y="118110"/>
                  <a:pt x="818288" y="0"/>
                </a:cubicBezTo>
                <a:cubicBezTo>
                  <a:pt x="794475" y="953"/>
                  <a:pt x="772568" y="3810"/>
                  <a:pt x="746850" y="7620"/>
                </a:cubicBezTo>
                <a:cubicBezTo>
                  <a:pt x="729705" y="9525"/>
                  <a:pt x="712560" y="11430"/>
                  <a:pt x="696368" y="13335"/>
                </a:cubicBezTo>
                <a:cubicBezTo>
                  <a:pt x="573495" y="95250"/>
                  <a:pt x="370613" y="242888"/>
                  <a:pt x="319178" y="350520"/>
                </a:cubicBezTo>
                <a:cubicBezTo>
                  <a:pt x="317273" y="355282"/>
                  <a:pt x="309653" y="353378"/>
                  <a:pt x="310605" y="347663"/>
                </a:cubicBezTo>
                <a:cubicBezTo>
                  <a:pt x="322035" y="276225"/>
                  <a:pt x="395378" y="165735"/>
                  <a:pt x="474435" y="62865"/>
                </a:cubicBezTo>
                <a:cubicBezTo>
                  <a:pt x="421095" y="80963"/>
                  <a:pt x="372518" y="102870"/>
                  <a:pt x="329655" y="126682"/>
                </a:cubicBezTo>
                <a:cubicBezTo>
                  <a:pt x="292508" y="145732"/>
                  <a:pt x="256313" y="167640"/>
                  <a:pt x="222975" y="192405"/>
                </a:cubicBezTo>
                <a:cubicBezTo>
                  <a:pt x="135345" y="258128"/>
                  <a:pt x="60098" y="316230"/>
                  <a:pt x="21045" y="421957"/>
                </a:cubicBezTo>
                <a:cubicBezTo>
                  <a:pt x="-29437" y="559118"/>
                  <a:pt x="11520" y="674370"/>
                  <a:pt x="137250" y="749618"/>
                </a:cubicBezTo>
                <a:cubicBezTo>
                  <a:pt x="189638" y="781050"/>
                  <a:pt x="246788" y="802005"/>
                  <a:pt x="305843" y="816293"/>
                </a:cubicBezTo>
                <a:cubicBezTo>
                  <a:pt x="576353" y="881063"/>
                  <a:pt x="860198" y="876300"/>
                  <a:pt x="1135470" y="860107"/>
                </a:cubicBezTo>
                <a:cubicBezTo>
                  <a:pt x="1271678" y="852488"/>
                  <a:pt x="1416458" y="834390"/>
                  <a:pt x="1544093" y="781050"/>
                </a:cubicBezTo>
                <a:cubicBezTo>
                  <a:pt x="1753643" y="695325"/>
                  <a:pt x="1805078" y="516255"/>
                  <a:pt x="1677443" y="330518"/>
                </a:cubicBezTo>
                <a:close/>
              </a:path>
            </a:pathLst>
          </a:custGeom>
          <a:solidFill>
            <a:schemeClr val="accent2"/>
          </a:solidFill>
          <a:ln w="9525" cap="flat">
            <a:noFill/>
            <a:prstDash val="solid"/>
            <a:miter/>
          </a:ln>
        </p:spPr>
        <p:txBody>
          <a:bodyPr rtlCol="0" anchor="ctr"/>
          <a:lstStyle/>
          <a:p>
            <a:endParaRPr lang="en-US"/>
          </a:p>
        </p:txBody>
      </p:sp>
      <p:sp>
        <p:nvSpPr>
          <p:cNvPr id="49" name="Freeform: Shape 130"/>
          <p:cNvSpPr/>
          <p:nvPr/>
        </p:nvSpPr>
        <p:spPr>
          <a:xfrm>
            <a:off x="8903038" y="4764143"/>
            <a:ext cx="518190" cy="257679"/>
          </a:xfrm>
          <a:custGeom>
            <a:avLst/>
            <a:gdLst>
              <a:gd name="connsiteX0" fmla="*/ 1677443 w 1743075"/>
              <a:gd name="connsiteY0" fmla="*/ 330518 h 866775"/>
              <a:gd name="connsiteX1" fmla="*/ 1438365 w 1743075"/>
              <a:gd name="connsiteY1" fmla="*/ 142875 h 866775"/>
              <a:gd name="connsiteX2" fmla="*/ 1195478 w 1743075"/>
              <a:gd name="connsiteY2" fmla="*/ 384810 h 866775"/>
              <a:gd name="connsiteX3" fmla="*/ 1186905 w 1743075"/>
              <a:gd name="connsiteY3" fmla="*/ 381953 h 866775"/>
              <a:gd name="connsiteX4" fmla="*/ 1350735 w 1743075"/>
              <a:gd name="connsiteY4" fmla="*/ 97155 h 866775"/>
              <a:gd name="connsiteX5" fmla="*/ 1239293 w 1743075"/>
              <a:gd name="connsiteY5" fmla="*/ 55245 h 866775"/>
              <a:gd name="connsiteX6" fmla="*/ 922110 w 1743075"/>
              <a:gd name="connsiteY6" fmla="*/ 351472 h 866775"/>
              <a:gd name="connsiteX7" fmla="*/ 913538 w 1743075"/>
              <a:gd name="connsiteY7" fmla="*/ 348615 h 866775"/>
              <a:gd name="connsiteX8" fmla="*/ 1108800 w 1743075"/>
              <a:gd name="connsiteY8" fmla="*/ 23813 h 866775"/>
              <a:gd name="connsiteX9" fmla="*/ 997358 w 1743075"/>
              <a:gd name="connsiteY9" fmla="*/ 8572 h 866775"/>
              <a:gd name="connsiteX10" fmla="*/ 612548 w 1743075"/>
              <a:gd name="connsiteY10" fmla="*/ 350520 h 866775"/>
              <a:gd name="connsiteX11" fmla="*/ 603975 w 1743075"/>
              <a:gd name="connsiteY11" fmla="*/ 347663 h 866775"/>
              <a:gd name="connsiteX12" fmla="*/ 818288 w 1743075"/>
              <a:gd name="connsiteY12" fmla="*/ 0 h 866775"/>
              <a:gd name="connsiteX13" fmla="*/ 746850 w 1743075"/>
              <a:gd name="connsiteY13" fmla="*/ 7620 h 866775"/>
              <a:gd name="connsiteX14" fmla="*/ 696368 w 1743075"/>
              <a:gd name="connsiteY14" fmla="*/ 13335 h 866775"/>
              <a:gd name="connsiteX15" fmla="*/ 319178 w 1743075"/>
              <a:gd name="connsiteY15" fmla="*/ 350520 h 866775"/>
              <a:gd name="connsiteX16" fmla="*/ 310605 w 1743075"/>
              <a:gd name="connsiteY16" fmla="*/ 347663 h 866775"/>
              <a:gd name="connsiteX17" fmla="*/ 474435 w 1743075"/>
              <a:gd name="connsiteY17" fmla="*/ 62865 h 866775"/>
              <a:gd name="connsiteX18" fmla="*/ 329655 w 1743075"/>
              <a:gd name="connsiteY18" fmla="*/ 126682 h 866775"/>
              <a:gd name="connsiteX19" fmla="*/ 222975 w 1743075"/>
              <a:gd name="connsiteY19" fmla="*/ 192405 h 866775"/>
              <a:gd name="connsiteX20" fmla="*/ 21045 w 1743075"/>
              <a:gd name="connsiteY20" fmla="*/ 421957 h 866775"/>
              <a:gd name="connsiteX21" fmla="*/ 137250 w 1743075"/>
              <a:gd name="connsiteY21" fmla="*/ 749618 h 866775"/>
              <a:gd name="connsiteX22" fmla="*/ 305843 w 1743075"/>
              <a:gd name="connsiteY22" fmla="*/ 816293 h 866775"/>
              <a:gd name="connsiteX23" fmla="*/ 1135470 w 1743075"/>
              <a:gd name="connsiteY23" fmla="*/ 860107 h 866775"/>
              <a:gd name="connsiteX24" fmla="*/ 1544093 w 1743075"/>
              <a:gd name="connsiteY24" fmla="*/ 781050 h 866775"/>
              <a:gd name="connsiteX25" fmla="*/ 1677443 w 1743075"/>
              <a:gd name="connsiteY25" fmla="*/ 330518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75" h="866775">
                <a:moveTo>
                  <a:pt x="1677443" y="330518"/>
                </a:moveTo>
                <a:cubicBezTo>
                  <a:pt x="1617435" y="242888"/>
                  <a:pt x="1528853" y="193357"/>
                  <a:pt x="1438365" y="142875"/>
                </a:cubicBezTo>
                <a:cubicBezTo>
                  <a:pt x="1335495" y="220028"/>
                  <a:pt x="1230720" y="311468"/>
                  <a:pt x="1195478" y="384810"/>
                </a:cubicBezTo>
                <a:cubicBezTo>
                  <a:pt x="1193573" y="389572"/>
                  <a:pt x="1185953" y="387668"/>
                  <a:pt x="1186905" y="381953"/>
                </a:cubicBezTo>
                <a:cubicBezTo>
                  <a:pt x="1198335" y="310515"/>
                  <a:pt x="1270725" y="200025"/>
                  <a:pt x="1350735" y="97155"/>
                </a:cubicBezTo>
                <a:cubicBezTo>
                  <a:pt x="1316445" y="80963"/>
                  <a:pt x="1279298" y="66675"/>
                  <a:pt x="1239293" y="55245"/>
                </a:cubicBezTo>
                <a:cubicBezTo>
                  <a:pt x="1119278" y="140018"/>
                  <a:pt x="965925" y="260032"/>
                  <a:pt x="922110" y="351472"/>
                </a:cubicBezTo>
                <a:cubicBezTo>
                  <a:pt x="920205" y="356235"/>
                  <a:pt x="912585" y="354330"/>
                  <a:pt x="913538" y="348615"/>
                </a:cubicBezTo>
                <a:cubicBezTo>
                  <a:pt x="926873" y="267653"/>
                  <a:pt x="1018313" y="137160"/>
                  <a:pt x="1108800" y="23813"/>
                </a:cubicBezTo>
                <a:cubicBezTo>
                  <a:pt x="1072605" y="17145"/>
                  <a:pt x="1035458" y="12382"/>
                  <a:pt x="997358" y="8572"/>
                </a:cubicBezTo>
                <a:cubicBezTo>
                  <a:pt x="875438" y="89535"/>
                  <a:pt x="664935" y="240982"/>
                  <a:pt x="612548" y="350520"/>
                </a:cubicBezTo>
                <a:cubicBezTo>
                  <a:pt x="610643" y="355282"/>
                  <a:pt x="603023" y="353378"/>
                  <a:pt x="603975" y="347663"/>
                </a:cubicBezTo>
                <a:cubicBezTo>
                  <a:pt x="618263" y="260985"/>
                  <a:pt x="721133" y="118110"/>
                  <a:pt x="818288" y="0"/>
                </a:cubicBezTo>
                <a:cubicBezTo>
                  <a:pt x="794475" y="953"/>
                  <a:pt x="772568" y="3810"/>
                  <a:pt x="746850" y="7620"/>
                </a:cubicBezTo>
                <a:cubicBezTo>
                  <a:pt x="729705" y="9525"/>
                  <a:pt x="712560" y="11430"/>
                  <a:pt x="696368" y="13335"/>
                </a:cubicBezTo>
                <a:cubicBezTo>
                  <a:pt x="573495" y="95250"/>
                  <a:pt x="370613" y="242888"/>
                  <a:pt x="319178" y="350520"/>
                </a:cubicBezTo>
                <a:cubicBezTo>
                  <a:pt x="317273" y="355282"/>
                  <a:pt x="309653" y="353378"/>
                  <a:pt x="310605" y="347663"/>
                </a:cubicBezTo>
                <a:cubicBezTo>
                  <a:pt x="322035" y="276225"/>
                  <a:pt x="395378" y="165735"/>
                  <a:pt x="474435" y="62865"/>
                </a:cubicBezTo>
                <a:cubicBezTo>
                  <a:pt x="421095" y="80963"/>
                  <a:pt x="372518" y="102870"/>
                  <a:pt x="329655" y="126682"/>
                </a:cubicBezTo>
                <a:cubicBezTo>
                  <a:pt x="292508" y="145732"/>
                  <a:pt x="256313" y="167640"/>
                  <a:pt x="222975" y="192405"/>
                </a:cubicBezTo>
                <a:cubicBezTo>
                  <a:pt x="135345" y="258128"/>
                  <a:pt x="60098" y="316230"/>
                  <a:pt x="21045" y="421957"/>
                </a:cubicBezTo>
                <a:cubicBezTo>
                  <a:pt x="-29437" y="559118"/>
                  <a:pt x="11520" y="674370"/>
                  <a:pt x="137250" y="749618"/>
                </a:cubicBezTo>
                <a:cubicBezTo>
                  <a:pt x="189638" y="781050"/>
                  <a:pt x="246788" y="802005"/>
                  <a:pt x="305843" y="816293"/>
                </a:cubicBezTo>
                <a:cubicBezTo>
                  <a:pt x="576353" y="881063"/>
                  <a:pt x="860198" y="876300"/>
                  <a:pt x="1135470" y="860107"/>
                </a:cubicBezTo>
                <a:cubicBezTo>
                  <a:pt x="1271678" y="852488"/>
                  <a:pt x="1416458" y="834390"/>
                  <a:pt x="1544093" y="781050"/>
                </a:cubicBezTo>
                <a:cubicBezTo>
                  <a:pt x="1753643" y="695325"/>
                  <a:pt x="1805078" y="516255"/>
                  <a:pt x="1677443" y="330518"/>
                </a:cubicBezTo>
                <a:close/>
              </a:path>
            </a:pathLst>
          </a:custGeom>
          <a:solidFill>
            <a:schemeClr val="accent2"/>
          </a:solidFill>
          <a:ln w="9525" cap="flat">
            <a:noFill/>
            <a:prstDash val="solid"/>
            <a:miter/>
          </a:ln>
        </p:spPr>
        <p:txBody>
          <a:bodyPr rtlCol="0" anchor="ctr"/>
          <a:lstStyle/>
          <a:p>
            <a:endParaRPr lang="en-US"/>
          </a:p>
        </p:txBody>
      </p:sp>
      <p:sp>
        <p:nvSpPr>
          <p:cNvPr id="50" name="Freeform: Shape 130"/>
          <p:cNvSpPr/>
          <p:nvPr/>
        </p:nvSpPr>
        <p:spPr>
          <a:xfrm>
            <a:off x="10688608" y="2186216"/>
            <a:ext cx="518190" cy="257679"/>
          </a:xfrm>
          <a:custGeom>
            <a:avLst/>
            <a:gdLst>
              <a:gd name="connsiteX0" fmla="*/ 1677443 w 1743075"/>
              <a:gd name="connsiteY0" fmla="*/ 330518 h 866775"/>
              <a:gd name="connsiteX1" fmla="*/ 1438365 w 1743075"/>
              <a:gd name="connsiteY1" fmla="*/ 142875 h 866775"/>
              <a:gd name="connsiteX2" fmla="*/ 1195478 w 1743075"/>
              <a:gd name="connsiteY2" fmla="*/ 384810 h 866775"/>
              <a:gd name="connsiteX3" fmla="*/ 1186905 w 1743075"/>
              <a:gd name="connsiteY3" fmla="*/ 381953 h 866775"/>
              <a:gd name="connsiteX4" fmla="*/ 1350735 w 1743075"/>
              <a:gd name="connsiteY4" fmla="*/ 97155 h 866775"/>
              <a:gd name="connsiteX5" fmla="*/ 1239293 w 1743075"/>
              <a:gd name="connsiteY5" fmla="*/ 55245 h 866775"/>
              <a:gd name="connsiteX6" fmla="*/ 922110 w 1743075"/>
              <a:gd name="connsiteY6" fmla="*/ 351472 h 866775"/>
              <a:gd name="connsiteX7" fmla="*/ 913538 w 1743075"/>
              <a:gd name="connsiteY7" fmla="*/ 348615 h 866775"/>
              <a:gd name="connsiteX8" fmla="*/ 1108800 w 1743075"/>
              <a:gd name="connsiteY8" fmla="*/ 23813 h 866775"/>
              <a:gd name="connsiteX9" fmla="*/ 997358 w 1743075"/>
              <a:gd name="connsiteY9" fmla="*/ 8572 h 866775"/>
              <a:gd name="connsiteX10" fmla="*/ 612548 w 1743075"/>
              <a:gd name="connsiteY10" fmla="*/ 350520 h 866775"/>
              <a:gd name="connsiteX11" fmla="*/ 603975 w 1743075"/>
              <a:gd name="connsiteY11" fmla="*/ 347663 h 866775"/>
              <a:gd name="connsiteX12" fmla="*/ 818288 w 1743075"/>
              <a:gd name="connsiteY12" fmla="*/ 0 h 866775"/>
              <a:gd name="connsiteX13" fmla="*/ 746850 w 1743075"/>
              <a:gd name="connsiteY13" fmla="*/ 7620 h 866775"/>
              <a:gd name="connsiteX14" fmla="*/ 696368 w 1743075"/>
              <a:gd name="connsiteY14" fmla="*/ 13335 h 866775"/>
              <a:gd name="connsiteX15" fmla="*/ 319178 w 1743075"/>
              <a:gd name="connsiteY15" fmla="*/ 350520 h 866775"/>
              <a:gd name="connsiteX16" fmla="*/ 310605 w 1743075"/>
              <a:gd name="connsiteY16" fmla="*/ 347663 h 866775"/>
              <a:gd name="connsiteX17" fmla="*/ 474435 w 1743075"/>
              <a:gd name="connsiteY17" fmla="*/ 62865 h 866775"/>
              <a:gd name="connsiteX18" fmla="*/ 329655 w 1743075"/>
              <a:gd name="connsiteY18" fmla="*/ 126682 h 866775"/>
              <a:gd name="connsiteX19" fmla="*/ 222975 w 1743075"/>
              <a:gd name="connsiteY19" fmla="*/ 192405 h 866775"/>
              <a:gd name="connsiteX20" fmla="*/ 21045 w 1743075"/>
              <a:gd name="connsiteY20" fmla="*/ 421957 h 866775"/>
              <a:gd name="connsiteX21" fmla="*/ 137250 w 1743075"/>
              <a:gd name="connsiteY21" fmla="*/ 749618 h 866775"/>
              <a:gd name="connsiteX22" fmla="*/ 305843 w 1743075"/>
              <a:gd name="connsiteY22" fmla="*/ 816293 h 866775"/>
              <a:gd name="connsiteX23" fmla="*/ 1135470 w 1743075"/>
              <a:gd name="connsiteY23" fmla="*/ 860107 h 866775"/>
              <a:gd name="connsiteX24" fmla="*/ 1544093 w 1743075"/>
              <a:gd name="connsiteY24" fmla="*/ 781050 h 866775"/>
              <a:gd name="connsiteX25" fmla="*/ 1677443 w 1743075"/>
              <a:gd name="connsiteY25" fmla="*/ 330518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75" h="866775">
                <a:moveTo>
                  <a:pt x="1677443" y="330518"/>
                </a:moveTo>
                <a:cubicBezTo>
                  <a:pt x="1617435" y="242888"/>
                  <a:pt x="1528853" y="193357"/>
                  <a:pt x="1438365" y="142875"/>
                </a:cubicBezTo>
                <a:cubicBezTo>
                  <a:pt x="1335495" y="220028"/>
                  <a:pt x="1230720" y="311468"/>
                  <a:pt x="1195478" y="384810"/>
                </a:cubicBezTo>
                <a:cubicBezTo>
                  <a:pt x="1193573" y="389572"/>
                  <a:pt x="1185953" y="387668"/>
                  <a:pt x="1186905" y="381953"/>
                </a:cubicBezTo>
                <a:cubicBezTo>
                  <a:pt x="1198335" y="310515"/>
                  <a:pt x="1270725" y="200025"/>
                  <a:pt x="1350735" y="97155"/>
                </a:cubicBezTo>
                <a:cubicBezTo>
                  <a:pt x="1316445" y="80963"/>
                  <a:pt x="1279298" y="66675"/>
                  <a:pt x="1239293" y="55245"/>
                </a:cubicBezTo>
                <a:cubicBezTo>
                  <a:pt x="1119278" y="140018"/>
                  <a:pt x="965925" y="260032"/>
                  <a:pt x="922110" y="351472"/>
                </a:cubicBezTo>
                <a:cubicBezTo>
                  <a:pt x="920205" y="356235"/>
                  <a:pt x="912585" y="354330"/>
                  <a:pt x="913538" y="348615"/>
                </a:cubicBezTo>
                <a:cubicBezTo>
                  <a:pt x="926873" y="267653"/>
                  <a:pt x="1018313" y="137160"/>
                  <a:pt x="1108800" y="23813"/>
                </a:cubicBezTo>
                <a:cubicBezTo>
                  <a:pt x="1072605" y="17145"/>
                  <a:pt x="1035458" y="12382"/>
                  <a:pt x="997358" y="8572"/>
                </a:cubicBezTo>
                <a:cubicBezTo>
                  <a:pt x="875438" y="89535"/>
                  <a:pt x="664935" y="240982"/>
                  <a:pt x="612548" y="350520"/>
                </a:cubicBezTo>
                <a:cubicBezTo>
                  <a:pt x="610643" y="355282"/>
                  <a:pt x="603023" y="353378"/>
                  <a:pt x="603975" y="347663"/>
                </a:cubicBezTo>
                <a:cubicBezTo>
                  <a:pt x="618263" y="260985"/>
                  <a:pt x="721133" y="118110"/>
                  <a:pt x="818288" y="0"/>
                </a:cubicBezTo>
                <a:cubicBezTo>
                  <a:pt x="794475" y="953"/>
                  <a:pt x="772568" y="3810"/>
                  <a:pt x="746850" y="7620"/>
                </a:cubicBezTo>
                <a:cubicBezTo>
                  <a:pt x="729705" y="9525"/>
                  <a:pt x="712560" y="11430"/>
                  <a:pt x="696368" y="13335"/>
                </a:cubicBezTo>
                <a:cubicBezTo>
                  <a:pt x="573495" y="95250"/>
                  <a:pt x="370613" y="242888"/>
                  <a:pt x="319178" y="350520"/>
                </a:cubicBezTo>
                <a:cubicBezTo>
                  <a:pt x="317273" y="355282"/>
                  <a:pt x="309653" y="353378"/>
                  <a:pt x="310605" y="347663"/>
                </a:cubicBezTo>
                <a:cubicBezTo>
                  <a:pt x="322035" y="276225"/>
                  <a:pt x="395378" y="165735"/>
                  <a:pt x="474435" y="62865"/>
                </a:cubicBezTo>
                <a:cubicBezTo>
                  <a:pt x="421095" y="80963"/>
                  <a:pt x="372518" y="102870"/>
                  <a:pt x="329655" y="126682"/>
                </a:cubicBezTo>
                <a:cubicBezTo>
                  <a:pt x="292508" y="145732"/>
                  <a:pt x="256313" y="167640"/>
                  <a:pt x="222975" y="192405"/>
                </a:cubicBezTo>
                <a:cubicBezTo>
                  <a:pt x="135345" y="258128"/>
                  <a:pt x="60098" y="316230"/>
                  <a:pt x="21045" y="421957"/>
                </a:cubicBezTo>
                <a:cubicBezTo>
                  <a:pt x="-29437" y="559118"/>
                  <a:pt x="11520" y="674370"/>
                  <a:pt x="137250" y="749618"/>
                </a:cubicBezTo>
                <a:cubicBezTo>
                  <a:pt x="189638" y="781050"/>
                  <a:pt x="246788" y="802005"/>
                  <a:pt x="305843" y="816293"/>
                </a:cubicBezTo>
                <a:cubicBezTo>
                  <a:pt x="576353" y="881063"/>
                  <a:pt x="860198" y="876300"/>
                  <a:pt x="1135470" y="860107"/>
                </a:cubicBezTo>
                <a:cubicBezTo>
                  <a:pt x="1271678" y="852488"/>
                  <a:pt x="1416458" y="834390"/>
                  <a:pt x="1544093" y="781050"/>
                </a:cubicBezTo>
                <a:cubicBezTo>
                  <a:pt x="1753643" y="695325"/>
                  <a:pt x="1805078" y="516255"/>
                  <a:pt x="1677443" y="330518"/>
                </a:cubicBezTo>
                <a:close/>
              </a:path>
            </a:pathLst>
          </a:custGeom>
          <a:solidFill>
            <a:schemeClr val="accent2"/>
          </a:solidFill>
          <a:ln w="9525" cap="flat">
            <a:noFill/>
            <a:prstDash val="solid"/>
            <a:miter/>
          </a:ln>
        </p:spPr>
        <p:txBody>
          <a:bodyPr rtlCol="0" anchor="ctr"/>
          <a:lstStyle/>
          <a:p>
            <a:endParaRPr lang="en-US"/>
          </a:p>
        </p:txBody>
      </p:sp>
      <p:sp>
        <p:nvSpPr>
          <p:cNvPr id="51" name="Freeform: Shape 130"/>
          <p:cNvSpPr/>
          <p:nvPr/>
        </p:nvSpPr>
        <p:spPr>
          <a:xfrm>
            <a:off x="1032308" y="5628466"/>
            <a:ext cx="518190" cy="186287"/>
          </a:xfrm>
          <a:custGeom>
            <a:avLst/>
            <a:gdLst>
              <a:gd name="connsiteX0" fmla="*/ 1677443 w 1743075"/>
              <a:gd name="connsiteY0" fmla="*/ 330518 h 866775"/>
              <a:gd name="connsiteX1" fmla="*/ 1438365 w 1743075"/>
              <a:gd name="connsiteY1" fmla="*/ 142875 h 866775"/>
              <a:gd name="connsiteX2" fmla="*/ 1195478 w 1743075"/>
              <a:gd name="connsiteY2" fmla="*/ 384810 h 866775"/>
              <a:gd name="connsiteX3" fmla="*/ 1186905 w 1743075"/>
              <a:gd name="connsiteY3" fmla="*/ 381953 h 866775"/>
              <a:gd name="connsiteX4" fmla="*/ 1350735 w 1743075"/>
              <a:gd name="connsiteY4" fmla="*/ 97155 h 866775"/>
              <a:gd name="connsiteX5" fmla="*/ 1239293 w 1743075"/>
              <a:gd name="connsiteY5" fmla="*/ 55245 h 866775"/>
              <a:gd name="connsiteX6" fmla="*/ 922110 w 1743075"/>
              <a:gd name="connsiteY6" fmla="*/ 351472 h 866775"/>
              <a:gd name="connsiteX7" fmla="*/ 913538 w 1743075"/>
              <a:gd name="connsiteY7" fmla="*/ 348615 h 866775"/>
              <a:gd name="connsiteX8" fmla="*/ 1108800 w 1743075"/>
              <a:gd name="connsiteY8" fmla="*/ 23813 h 866775"/>
              <a:gd name="connsiteX9" fmla="*/ 997358 w 1743075"/>
              <a:gd name="connsiteY9" fmla="*/ 8572 h 866775"/>
              <a:gd name="connsiteX10" fmla="*/ 612548 w 1743075"/>
              <a:gd name="connsiteY10" fmla="*/ 350520 h 866775"/>
              <a:gd name="connsiteX11" fmla="*/ 603975 w 1743075"/>
              <a:gd name="connsiteY11" fmla="*/ 347663 h 866775"/>
              <a:gd name="connsiteX12" fmla="*/ 818288 w 1743075"/>
              <a:gd name="connsiteY12" fmla="*/ 0 h 866775"/>
              <a:gd name="connsiteX13" fmla="*/ 746850 w 1743075"/>
              <a:gd name="connsiteY13" fmla="*/ 7620 h 866775"/>
              <a:gd name="connsiteX14" fmla="*/ 696368 w 1743075"/>
              <a:gd name="connsiteY14" fmla="*/ 13335 h 866775"/>
              <a:gd name="connsiteX15" fmla="*/ 319178 w 1743075"/>
              <a:gd name="connsiteY15" fmla="*/ 350520 h 866775"/>
              <a:gd name="connsiteX16" fmla="*/ 310605 w 1743075"/>
              <a:gd name="connsiteY16" fmla="*/ 347663 h 866775"/>
              <a:gd name="connsiteX17" fmla="*/ 474435 w 1743075"/>
              <a:gd name="connsiteY17" fmla="*/ 62865 h 866775"/>
              <a:gd name="connsiteX18" fmla="*/ 329655 w 1743075"/>
              <a:gd name="connsiteY18" fmla="*/ 126682 h 866775"/>
              <a:gd name="connsiteX19" fmla="*/ 222975 w 1743075"/>
              <a:gd name="connsiteY19" fmla="*/ 192405 h 866775"/>
              <a:gd name="connsiteX20" fmla="*/ 21045 w 1743075"/>
              <a:gd name="connsiteY20" fmla="*/ 421957 h 866775"/>
              <a:gd name="connsiteX21" fmla="*/ 137250 w 1743075"/>
              <a:gd name="connsiteY21" fmla="*/ 749618 h 866775"/>
              <a:gd name="connsiteX22" fmla="*/ 305843 w 1743075"/>
              <a:gd name="connsiteY22" fmla="*/ 816293 h 866775"/>
              <a:gd name="connsiteX23" fmla="*/ 1135470 w 1743075"/>
              <a:gd name="connsiteY23" fmla="*/ 860107 h 866775"/>
              <a:gd name="connsiteX24" fmla="*/ 1544093 w 1743075"/>
              <a:gd name="connsiteY24" fmla="*/ 781050 h 866775"/>
              <a:gd name="connsiteX25" fmla="*/ 1677443 w 1743075"/>
              <a:gd name="connsiteY25" fmla="*/ 330518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75" h="866775">
                <a:moveTo>
                  <a:pt x="1677443" y="330518"/>
                </a:moveTo>
                <a:cubicBezTo>
                  <a:pt x="1617435" y="242888"/>
                  <a:pt x="1528853" y="193357"/>
                  <a:pt x="1438365" y="142875"/>
                </a:cubicBezTo>
                <a:cubicBezTo>
                  <a:pt x="1335495" y="220028"/>
                  <a:pt x="1230720" y="311468"/>
                  <a:pt x="1195478" y="384810"/>
                </a:cubicBezTo>
                <a:cubicBezTo>
                  <a:pt x="1193573" y="389572"/>
                  <a:pt x="1185953" y="387668"/>
                  <a:pt x="1186905" y="381953"/>
                </a:cubicBezTo>
                <a:cubicBezTo>
                  <a:pt x="1198335" y="310515"/>
                  <a:pt x="1270725" y="200025"/>
                  <a:pt x="1350735" y="97155"/>
                </a:cubicBezTo>
                <a:cubicBezTo>
                  <a:pt x="1316445" y="80963"/>
                  <a:pt x="1279298" y="66675"/>
                  <a:pt x="1239293" y="55245"/>
                </a:cubicBezTo>
                <a:cubicBezTo>
                  <a:pt x="1119278" y="140018"/>
                  <a:pt x="965925" y="260032"/>
                  <a:pt x="922110" y="351472"/>
                </a:cubicBezTo>
                <a:cubicBezTo>
                  <a:pt x="920205" y="356235"/>
                  <a:pt x="912585" y="354330"/>
                  <a:pt x="913538" y="348615"/>
                </a:cubicBezTo>
                <a:cubicBezTo>
                  <a:pt x="926873" y="267653"/>
                  <a:pt x="1018313" y="137160"/>
                  <a:pt x="1108800" y="23813"/>
                </a:cubicBezTo>
                <a:cubicBezTo>
                  <a:pt x="1072605" y="17145"/>
                  <a:pt x="1035458" y="12382"/>
                  <a:pt x="997358" y="8572"/>
                </a:cubicBezTo>
                <a:cubicBezTo>
                  <a:pt x="875438" y="89535"/>
                  <a:pt x="664935" y="240982"/>
                  <a:pt x="612548" y="350520"/>
                </a:cubicBezTo>
                <a:cubicBezTo>
                  <a:pt x="610643" y="355282"/>
                  <a:pt x="603023" y="353378"/>
                  <a:pt x="603975" y="347663"/>
                </a:cubicBezTo>
                <a:cubicBezTo>
                  <a:pt x="618263" y="260985"/>
                  <a:pt x="721133" y="118110"/>
                  <a:pt x="818288" y="0"/>
                </a:cubicBezTo>
                <a:cubicBezTo>
                  <a:pt x="794475" y="953"/>
                  <a:pt x="772568" y="3810"/>
                  <a:pt x="746850" y="7620"/>
                </a:cubicBezTo>
                <a:cubicBezTo>
                  <a:pt x="729705" y="9525"/>
                  <a:pt x="712560" y="11430"/>
                  <a:pt x="696368" y="13335"/>
                </a:cubicBezTo>
                <a:cubicBezTo>
                  <a:pt x="573495" y="95250"/>
                  <a:pt x="370613" y="242888"/>
                  <a:pt x="319178" y="350520"/>
                </a:cubicBezTo>
                <a:cubicBezTo>
                  <a:pt x="317273" y="355282"/>
                  <a:pt x="309653" y="353378"/>
                  <a:pt x="310605" y="347663"/>
                </a:cubicBezTo>
                <a:cubicBezTo>
                  <a:pt x="322035" y="276225"/>
                  <a:pt x="395378" y="165735"/>
                  <a:pt x="474435" y="62865"/>
                </a:cubicBezTo>
                <a:cubicBezTo>
                  <a:pt x="421095" y="80963"/>
                  <a:pt x="372518" y="102870"/>
                  <a:pt x="329655" y="126682"/>
                </a:cubicBezTo>
                <a:cubicBezTo>
                  <a:pt x="292508" y="145732"/>
                  <a:pt x="256313" y="167640"/>
                  <a:pt x="222975" y="192405"/>
                </a:cubicBezTo>
                <a:cubicBezTo>
                  <a:pt x="135345" y="258128"/>
                  <a:pt x="60098" y="316230"/>
                  <a:pt x="21045" y="421957"/>
                </a:cubicBezTo>
                <a:cubicBezTo>
                  <a:pt x="-29437" y="559118"/>
                  <a:pt x="11520" y="674370"/>
                  <a:pt x="137250" y="749618"/>
                </a:cubicBezTo>
                <a:cubicBezTo>
                  <a:pt x="189638" y="781050"/>
                  <a:pt x="246788" y="802005"/>
                  <a:pt x="305843" y="816293"/>
                </a:cubicBezTo>
                <a:cubicBezTo>
                  <a:pt x="576353" y="881063"/>
                  <a:pt x="860198" y="876300"/>
                  <a:pt x="1135470" y="860107"/>
                </a:cubicBezTo>
                <a:cubicBezTo>
                  <a:pt x="1271678" y="852488"/>
                  <a:pt x="1416458" y="834390"/>
                  <a:pt x="1544093" y="781050"/>
                </a:cubicBezTo>
                <a:cubicBezTo>
                  <a:pt x="1753643" y="695325"/>
                  <a:pt x="1805078" y="516255"/>
                  <a:pt x="1677443" y="330518"/>
                </a:cubicBezTo>
                <a:close/>
              </a:path>
            </a:pathLst>
          </a:custGeom>
          <a:solidFill>
            <a:schemeClr val="accent2"/>
          </a:solidFill>
          <a:ln w="9525" cap="flat">
            <a:noFill/>
            <a:prstDash val="solid"/>
            <a:miter/>
          </a:ln>
        </p:spPr>
        <p:txBody>
          <a:bodyPr rtlCol="0" anchor="ctr"/>
          <a:lstStyle/>
          <a:p>
            <a:endParaRPr lang="en-US"/>
          </a:p>
        </p:txBody>
      </p:sp>
      <p:sp>
        <p:nvSpPr>
          <p:cNvPr id="52" name="Freeform: Shape 130"/>
          <p:cNvSpPr/>
          <p:nvPr/>
        </p:nvSpPr>
        <p:spPr>
          <a:xfrm>
            <a:off x="2950499" y="3063769"/>
            <a:ext cx="518190" cy="257679"/>
          </a:xfrm>
          <a:custGeom>
            <a:avLst/>
            <a:gdLst>
              <a:gd name="connsiteX0" fmla="*/ 1677443 w 1743075"/>
              <a:gd name="connsiteY0" fmla="*/ 330518 h 866775"/>
              <a:gd name="connsiteX1" fmla="*/ 1438365 w 1743075"/>
              <a:gd name="connsiteY1" fmla="*/ 142875 h 866775"/>
              <a:gd name="connsiteX2" fmla="*/ 1195478 w 1743075"/>
              <a:gd name="connsiteY2" fmla="*/ 384810 h 866775"/>
              <a:gd name="connsiteX3" fmla="*/ 1186905 w 1743075"/>
              <a:gd name="connsiteY3" fmla="*/ 381953 h 866775"/>
              <a:gd name="connsiteX4" fmla="*/ 1350735 w 1743075"/>
              <a:gd name="connsiteY4" fmla="*/ 97155 h 866775"/>
              <a:gd name="connsiteX5" fmla="*/ 1239293 w 1743075"/>
              <a:gd name="connsiteY5" fmla="*/ 55245 h 866775"/>
              <a:gd name="connsiteX6" fmla="*/ 922110 w 1743075"/>
              <a:gd name="connsiteY6" fmla="*/ 351472 h 866775"/>
              <a:gd name="connsiteX7" fmla="*/ 913538 w 1743075"/>
              <a:gd name="connsiteY7" fmla="*/ 348615 h 866775"/>
              <a:gd name="connsiteX8" fmla="*/ 1108800 w 1743075"/>
              <a:gd name="connsiteY8" fmla="*/ 23813 h 866775"/>
              <a:gd name="connsiteX9" fmla="*/ 997358 w 1743075"/>
              <a:gd name="connsiteY9" fmla="*/ 8572 h 866775"/>
              <a:gd name="connsiteX10" fmla="*/ 612548 w 1743075"/>
              <a:gd name="connsiteY10" fmla="*/ 350520 h 866775"/>
              <a:gd name="connsiteX11" fmla="*/ 603975 w 1743075"/>
              <a:gd name="connsiteY11" fmla="*/ 347663 h 866775"/>
              <a:gd name="connsiteX12" fmla="*/ 818288 w 1743075"/>
              <a:gd name="connsiteY12" fmla="*/ 0 h 866775"/>
              <a:gd name="connsiteX13" fmla="*/ 746850 w 1743075"/>
              <a:gd name="connsiteY13" fmla="*/ 7620 h 866775"/>
              <a:gd name="connsiteX14" fmla="*/ 696368 w 1743075"/>
              <a:gd name="connsiteY14" fmla="*/ 13335 h 866775"/>
              <a:gd name="connsiteX15" fmla="*/ 319178 w 1743075"/>
              <a:gd name="connsiteY15" fmla="*/ 350520 h 866775"/>
              <a:gd name="connsiteX16" fmla="*/ 310605 w 1743075"/>
              <a:gd name="connsiteY16" fmla="*/ 347663 h 866775"/>
              <a:gd name="connsiteX17" fmla="*/ 474435 w 1743075"/>
              <a:gd name="connsiteY17" fmla="*/ 62865 h 866775"/>
              <a:gd name="connsiteX18" fmla="*/ 329655 w 1743075"/>
              <a:gd name="connsiteY18" fmla="*/ 126682 h 866775"/>
              <a:gd name="connsiteX19" fmla="*/ 222975 w 1743075"/>
              <a:gd name="connsiteY19" fmla="*/ 192405 h 866775"/>
              <a:gd name="connsiteX20" fmla="*/ 21045 w 1743075"/>
              <a:gd name="connsiteY20" fmla="*/ 421957 h 866775"/>
              <a:gd name="connsiteX21" fmla="*/ 137250 w 1743075"/>
              <a:gd name="connsiteY21" fmla="*/ 749618 h 866775"/>
              <a:gd name="connsiteX22" fmla="*/ 305843 w 1743075"/>
              <a:gd name="connsiteY22" fmla="*/ 816293 h 866775"/>
              <a:gd name="connsiteX23" fmla="*/ 1135470 w 1743075"/>
              <a:gd name="connsiteY23" fmla="*/ 860107 h 866775"/>
              <a:gd name="connsiteX24" fmla="*/ 1544093 w 1743075"/>
              <a:gd name="connsiteY24" fmla="*/ 781050 h 866775"/>
              <a:gd name="connsiteX25" fmla="*/ 1677443 w 1743075"/>
              <a:gd name="connsiteY25" fmla="*/ 330518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75" h="866775">
                <a:moveTo>
                  <a:pt x="1677443" y="330518"/>
                </a:moveTo>
                <a:cubicBezTo>
                  <a:pt x="1617435" y="242888"/>
                  <a:pt x="1528853" y="193357"/>
                  <a:pt x="1438365" y="142875"/>
                </a:cubicBezTo>
                <a:cubicBezTo>
                  <a:pt x="1335495" y="220028"/>
                  <a:pt x="1230720" y="311468"/>
                  <a:pt x="1195478" y="384810"/>
                </a:cubicBezTo>
                <a:cubicBezTo>
                  <a:pt x="1193573" y="389572"/>
                  <a:pt x="1185953" y="387668"/>
                  <a:pt x="1186905" y="381953"/>
                </a:cubicBezTo>
                <a:cubicBezTo>
                  <a:pt x="1198335" y="310515"/>
                  <a:pt x="1270725" y="200025"/>
                  <a:pt x="1350735" y="97155"/>
                </a:cubicBezTo>
                <a:cubicBezTo>
                  <a:pt x="1316445" y="80963"/>
                  <a:pt x="1279298" y="66675"/>
                  <a:pt x="1239293" y="55245"/>
                </a:cubicBezTo>
                <a:cubicBezTo>
                  <a:pt x="1119278" y="140018"/>
                  <a:pt x="965925" y="260032"/>
                  <a:pt x="922110" y="351472"/>
                </a:cubicBezTo>
                <a:cubicBezTo>
                  <a:pt x="920205" y="356235"/>
                  <a:pt x="912585" y="354330"/>
                  <a:pt x="913538" y="348615"/>
                </a:cubicBezTo>
                <a:cubicBezTo>
                  <a:pt x="926873" y="267653"/>
                  <a:pt x="1018313" y="137160"/>
                  <a:pt x="1108800" y="23813"/>
                </a:cubicBezTo>
                <a:cubicBezTo>
                  <a:pt x="1072605" y="17145"/>
                  <a:pt x="1035458" y="12382"/>
                  <a:pt x="997358" y="8572"/>
                </a:cubicBezTo>
                <a:cubicBezTo>
                  <a:pt x="875438" y="89535"/>
                  <a:pt x="664935" y="240982"/>
                  <a:pt x="612548" y="350520"/>
                </a:cubicBezTo>
                <a:cubicBezTo>
                  <a:pt x="610643" y="355282"/>
                  <a:pt x="603023" y="353378"/>
                  <a:pt x="603975" y="347663"/>
                </a:cubicBezTo>
                <a:cubicBezTo>
                  <a:pt x="618263" y="260985"/>
                  <a:pt x="721133" y="118110"/>
                  <a:pt x="818288" y="0"/>
                </a:cubicBezTo>
                <a:cubicBezTo>
                  <a:pt x="794475" y="953"/>
                  <a:pt x="772568" y="3810"/>
                  <a:pt x="746850" y="7620"/>
                </a:cubicBezTo>
                <a:cubicBezTo>
                  <a:pt x="729705" y="9525"/>
                  <a:pt x="712560" y="11430"/>
                  <a:pt x="696368" y="13335"/>
                </a:cubicBezTo>
                <a:cubicBezTo>
                  <a:pt x="573495" y="95250"/>
                  <a:pt x="370613" y="242888"/>
                  <a:pt x="319178" y="350520"/>
                </a:cubicBezTo>
                <a:cubicBezTo>
                  <a:pt x="317273" y="355282"/>
                  <a:pt x="309653" y="353378"/>
                  <a:pt x="310605" y="347663"/>
                </a:cubicBezTo>
                <a:cubicBezTo>
                  <a:pt x="322035" y="276225"/>
                  <a:pt x="395378" y="165735"/>
                  <a:pt x="474435" y="62865"/>
                </a:cubicBezTo>
                <a:cubicBezTo>
                  <a:pt x="421095" y="80963"/>
                  <a:pt x="372518" y="102870"/>
                  <a:pt x="329655" y="126682"/>
                </a:cubicBezTo>
                <a:cubicBezTo>
                  <a:pt x="292508" y="145732"/>
                  <a:pt x="256313" y="167640"/>
                  <a:pt x="222975" y="192405"/>
                </a:cubicBezTo>
                <a:cubicBezTo>
                  <a:pt x="135345" y="258128"/>
                  <a:pt x="60098" y="316230"/>
                  <a:pt x="21045" y="421957"/>
                </a:cubicBezTo>
                <a:cubicBezTo>
                  <a:pt x="-29437" y="559118"/>
                  <a:pt x="11520" y="674370"/>
                  <a:pt x="137250" y="749618"/>
                </a:cubicBezTo>
                <a:cubicBezTo>
                  <a:pt x="189638" y="781050"/>
                  <a:pt x="246788" y="802005"/>
                  <a:pt x="305843" y="816293"/>
                </a:cubicBezTo>
                <a:cubicBezTo>
                  <a:pt x="576353" y="881063"/>
                  <a:pt x="860198" y="876300"/>
                  <a:pt x="1135470" y="860107"/>
                </a:cubicBezTo>
                <a:cubicBezTo>
                  <a:pt x="1271678" y="852488"/>
                  <a:pt x="1416458" y="834390"/>
                  <a:pt x="1544093" y="781050"/>
                </a:cubicBezTo>
                <a:cubicBezTo>
                  <a:pt x="1753643" y="695325"/>
                  <a:pt x="1805078" y="516255"/>
                  <a:pt x="1677443" y="330518"/>
                </a:cubicBezTo>
                <a:close/>
              </a:path>
            </a:pathLst>
          </a:custGeom>
          <a:solidFill>
            <a:schemeClr val="accent2"/>
          </a:solidFill>
          <a:ln w="9525" cap="flat">
            <a:noFill/>
            <a:prstDash val="solid"/>
            <a:miter/>
          </a:ln>
        </p:spPr>
        <p:txBody>
          <a:bodyPr rtlCol="0" anchor="ctr"/>
          <a:lstStyle/>
          <a:p>
            <a:endParaRPr lang="en-US"/>
          </a:p>
        </p:txBody>
      </p:sp>
      <p:sp>
        <p:nvSpPr>
          <p:cNvPr id="53" name="Freeform: Shape 130"/>
          <p:cNvSpPr/>
          <p:nvPr/>
        </p:nvSpPr>
        <p:spPr>
          <a:xfrm>
            <a:off x="9156633" y="5001098"/>
            <a:ext cx="518190" cy="257679"/>
          </a:xfrm>
          <a:custGeom>
            <a:avLst/>
            <a:gdLst>
              <a:gd name="connsiteX0" fmla="*/ 1677443 w 1743075"/>
              <a:gd name="connsiteY0" fmla="*/ 330518 h 866775"/>
              <a:gd name="connsiteX1" fmla="*/ 1438365 w 1743075"/>
              <a:gd name="connsiteY1" fmla="*/ 142875 h 866775"/>
              <a:gd name="connsiteX2" fmla="*/ 1195478 w 1743075"/>
              <a:gd name="connsiteY2" fmla="*/ 384810 h 866775"/>
              <a:gd name="connsiteX3" fmla="*/ 1186905 w 1743075"/>
              <a:gd name="connsiteY3" fmla="*/ 381953 h 866775"/>
              <a:gd name="connsiteX4" fmla="*/ 1350735 w 1743075"/>
              <a:gd name="connsiteY4" fmla="*/ 97155 h 866775"/>
              <a:gd name="connsiteX5" fmla="*/ 1239293 w 1743075"/>
              <a:gd name="connsiteY5" fmla="*/ 55245 h 866775"/>
              <a:gd name="connsiteX6" fmla="*/ 922110 w 1743075"/>
              <a:gd name="connsiteY6" fmla="*/ 351472 h 866775"/>
              <a:gd name="connsiteX7" fmla="*/ 913538 w 1743075"/>
              <a:gd name="connsiteY7" fmla="*/ 348615 h 866775"/>
              <a:gd name="connsiteX8" fmla="*/ 1108800 w 1743075"/>
              <a:gd name="connsiteY8" fmla="*/ 23813 h 866775"/>
              <a:gd name="connsiteX9" fmla="*/ 997358 w 1743075"/>
              <a:gd name="connsiteY9" fmla="*/ 8572 h 866775"/>
              <a:gd name="connsiteX10" fmla="*/ 612548 w 1743075"/>
              <a:gd name="connsiteY10" fmla="*/ 350520 h 866775"/>
              <a:gd name="connsiteX11" fmla="*/ 603975 w 1743075"/>
              <a:gd name="connsiteY11" fmla="*/ 347663 h 866775"/>
              <a:gd name="connsiteX12" fmla="*/ 818288 w 1743075"/>
              <a:gd name="connsiteY12" fmla="*/ 0 h 866775"/>
              <a:gd name="connsiteX13" fmla="*/ 746850 w 1743075"/>
              <a:gd name="connsiteY13" fmla="*/ 7620 h 866775"/>
              <a:gd name="connsiteX14" fmla="*/ 696368 w 1743075"/>
              <a:gd name="connsiteY14" fmla="*/ 13335 h 866775"/>
              <a:gd name="connsiteX15" fmla="*/ 319178 w 1743075"/>
              <a:gd name="connsiteY15" fmla="*/ 350520 h 866775"/>
              <a:gd name="connsiteX16" fmla="*/ 310605 w 1743075"/>
              <a:gd name="connsiteY16" fmla="*/ 347663 h 866775"/>
              <a:gd name="connsiteX17" fmla="*/ 474435 w 1743075"/>
              <a:gd name="connsiteY17" fmla="*/ 62865 h 866775"/>
              <a:gd name="connsiteX18" fmla="*/ 329655 w 1743075"/>
              <a:gd name="connsiteY18" fmla="*/ 126682 h 866775"/>
              <a:gd name="connsiteX19" fmla="*/ 222975 w 1743075"/>
              <a:gd name="connsiteY19" fmla="*/ 192405 h 866775"/>
              <a:gd name="connsiteX20" fmla="*/ 21045 w 1743075"/>
              <a:gd name="connsiteY20" fmla="*/ 421957 h 866775"/>
              <a:gd name="connsiteX21" fmla="*/ 137250 w 1743075"/>
              <a:gd name="connsiteY21" fmla="*/ 749618 h 866775"/>
              <a:gd name="connsiteX22" fmla="*/ 305843 w 1743075"/>
              <a:gd name="connsiteY22" fmla="*/ 816293 h 866775"/>
              <a:gd name="connsiteX23" fmla="*/ 1135470 w 1743075"/>
              <a:gd name="connsiteY23" fmla="*/ 860107 h 866775"/>
              <a:gd name="connsiteX24" fmla="*/ 1544093 w 1743075"/>
              <a:gd name="connsiteY24" fmla="*/ 781050 h 866775"/>
              <a:gd name="connsiteX25" fmla="*/ 1677443 w 1743075"/>
              <a:gd name="connsiteY25" fmla="*/ 330518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75" h="866775">
                <a:moveTo>
                  <a:pt x="1677443" y="330518"/>
                </a:moveTo>
                <a:cubicBezTo>
                  <a:pt x="1617435" y="242888"/>
                  <a:pt x="1528853" y="193357"/>
                  <a:pt x="1438365" y="142875"/>
                </a:cubicBezTo>
                <a:cubicBezTo>
                  <a:pt x="1335495" y="220028"/>
                  <a:pt x="1230720" y="311468"/>
                  <a:pt x="1195478" y="384810"/>
                </a:cubicBezTo>
                <a:cubicBezTo>
                  <a:pt x="1193573" y="389572"/>
                  <a:pt x="1185953" y="387668"/>
                  <a:pt x="1186905" y="381953"/>
                </a:cubicBezTo>
                <a:cubicBezTo>
                  <a:pt x="1198335" y="310515"/>
                  <a:pt x="1270725" y="200025"/>
                  <a:pt x="1350735" y="97155"/>
                </a:cubicBezTo>
                <a:cubicBezTo>
                  <a:pt x="1316445" y="80963"/>
                  <a:pt x="1279298" y="66675"/>
                  <a:pt x="1239293" y="55245"/>
                </a:cubicBezTo>
                <a:cubicBezTo>
                  <a:pt x="1119278" y="140018"/>
                  <a:pt x="965925" y="260032"/>
                  <a:pt x="922110" y="351472"/>
                </a:cubicBezTo>
                <a:cubicBezTo>
                  <a:pt x="920205" y="356235"/>
                  <a:pt x="912585" y="354330"/>
                  <a:pt x="913538" y="348615"/>
                </a:cubicBezTo>
                <a:cubicBezTo>
                  <a:pt x="926873" y="267653"/>
                  <a:pt x="1018313" y="137160"/>
                  <a:pt x="1108800" y="23813"/>
                </a:cubicBezTo>
                <a:cubicBezTo>
                  <a:pt x="1072605" y="17145"/>
                  <a:pt x="1035458" y="12382"/>
                  <a:pt x="997358" y="8572"/>
                </a:cubicBezTo>
                <a:cubicBezTo>
                  <a:pt x="875438" y="89535"/>
                  <a:pt x="664935" y="240982"/>
                  <a:pt x="612548" y="350520"/>
                </a:cubicBezTo>
                <a:cubicBezTo>
                  <a:pt x="610643" y="355282"/>
                  <a:pt x="603023" y="353378"/>
                  <a:pt x="603975" y="347663"/>
                </a:cubicBezTo>
                <a:cubicBezTo>
                  <a:pt x="618263" y="260985"/>
                  <a:pt x="721133" y="118110"/>
                  <a:pt x="818288" y="0"/>
                </a:cubicBezTo>
                <a:cubicBezTo>
                  <a:pt x="794475" y="953"/>
                  <a:pt x="772568" y="3810"/>
                  <a:pt x="746850" y="7620"/>
                </a:cubicBezTo>
                <a:cubicBezTo>
                  <a:pt x="729705" y="9525"/>
                  <a:pt x="712560" y="11430"/>
                  <a:pt x="696368" y="13335"/>
                </a:cubicBezTo>
                <a:cubicBezTo>
                  <a:pt x="573495" y="95250"/>
                  <a:pt x="370613" y="242888"/>
                  <a:pt x="319178" y="350520"/>
                </a:cubicBezTo>
                <a:cubicBezTo>
                  <a:pt x="317273" y="355282"/>
                  <a:pt x="309653" y="353378"/>
                  <a:pt x="310605" y="347663"/>
                </a:cubicBezTo>
                <a:cubicBezTo>
                  <a:pt x="322035" y="276225"/>
                  <a:pt x="395378" y="165735"/>
                  <a:pt x="474435" y="62865"/>
                </a:cubicBezTo>
                <a:cubicBezTo>
                  <a:pt x="421095" y="80963"/>
                  <a:pt x="372518" y="102870"/>
                  <a:pt x="329655" y="126682"/>
                </a:cubicBezTo>
                <a:cubicBezTo>
                  <a:pt x="292508" y="145732"/>
                  <a:pt x="256313" y="167640"/>
                  <a:pt x="222975" y="192405"/>
                </a:cubicBezTo>
                <a:cubicBezTo>
                  <a:pt x="135345" y="258128"/>
                  <a:pt x="60098" y="316230"/>
                  <a:pt x="21045" y="421957"/>
                </a:cubicBezTo>
                <a:cubicBezTo>
                  <a:pt x="-29437" y="559118"/>
                  <a:pt x="11520" y="674370"/>
                  <a:pt x="137250" y="749618"/>
                </a:cubicBezTo>
                <a:cubicBezTo>
                  <a:pt x="189638" y="781050"/>
                  <a:pt x="246788" y="802005"/>
                  <a:pt x="305843" y="816293"/>
                </a:cubicBezTo>
                <a:cubicBezTo>
                  <a:pt x="576353" y="881063"/>
                  <a:pt x="860198" y="876300"/>
                  <a:pt x="1135470" y="860107"/>
                </a:cubicBezTo>
                <a:cubicBezTo>
                  <a:pt x="1271678" y="852488"/>
                  <a:pt x="1416458" y="834390"/>
                  <a:pt x="1544093" y="781050"/>
                </a:cubicBezTo>
                <a:cubicBezTo>
                  <a:pt x="1753643" y="695325"/>
                  <a:pt x="1805078" y="516255"/>
                  <a:pt x="1677443" y="330518"/>
                </a:cubicBezTo>
                <a:close/>
              </a:path>
            </a:pathLst>
          </a:custGeom>
          <a:solidFill>
            <a:schemeClr val="accent2"/>
          </a:solidFill>
          <a:ln w="9525" cap="flat">
            <a:noFill/>
            <a:prstDash val="solid"/>
            <a:miter/>
          </a:ln>
        </p:spPr>
        <p:txBody>
          <a:bodyPr rtlCol="0" anchor="ctr"/>
          <a:lstStyle/>
          <a:p>
            <a:endParaRPr lang="en-US"/>
          </a:p>
        </p:txBody>
      </p:sp>
      <p:sp>
        <p:nvSpPr>
          <p:cNvPr id="54" name="Freeform: Shape 130"/>
          <p:cNvSpPr/>
          <p:nvPr/>
        </p:nvSpPr>
        <p:spPr>
          <a:xfrm>
            <a:off x="10804361" y="2485048"/>
            <a:ext cx="518190" cy="257679"/>
          </a:xfrm>
          <a:custGeom>
            <a:avLst/>
            <a:gdLst>
              <a:gd name="connsiteX0" fmla="*/ 1677443 w 1743075"/>
              <a:gd name="connsiteY0" fmla="*/ 330518 h 866775"/>
              <a:gd name="connsiteX1" fmla="*/ 1438365 w 1743075"/>
              <a:gd name="connsiteY1" fmla="*/ 142875 h 866775"/>
              <a:gd name="connsiteX2" fmla="*/ 1195478 w 1743075"/>
              <a:gd name="connsiteY2" fmla="*/ 384810 h 866775"/>
              <a:gd name="connsiteX3" fmla="*/ 1186905 w 1743075"/>
              <a:gd name="connsiteY3" fmla="*/ 381953 h 866775"/>
              <a:gd name="connsiteX4" fmla="*/ 1350735 w 1743075"/>
              <a:gd name="connsiteY4" fmla="*/ 97155 h 866775"/>
              <a:gd name="connsiteX5" fmla="*/ 1239293 w 1743075"/>
              <a:gd name="connsiteY5" fmla="*/ 55245 h 866775"/>
              <a:gd name="connsiteX6" fmla="*/ 922110 w 1743075"/>
              <a:gd name="connsiteY6" fmla="*/ 351472 h 866775"/>
              <a:gd name="connsiteX7" fmla="*/ 913538 w 1743075"/>
              <a:gd name="connsiteY7" fmla="*/ 348615 h 866775"/>
              <a:gd name="connsiteX8" fmla="*/ 1108800 w 1743075"/>
              <a:gd name="connsiteY8" fmla="*/ 23813 h 866775"/>
              <a:gd name="connsiteX9" fmla="*/ 997358 w 1743075"/>
              <a:gd name="connsiteY9" fmla="*/ 8572 h 866775"/>
              <a:gd name="connsiteX10" fmla="*/ 612548 w 1743075"/>
              <a:gd name="connsiteY10" fmla="*/ 350520 h 866775"/>
              <a:gd name="connsiteX11" fmla="*/ 603975 w 1743075"/>
              <a:gd name="connsiteY11" fmla="*/ 347663 h 866775"/>
              <a:gd name="connsiteX12" fmla="*/ 818288 w 1743075"/>
              <a:gd name="connsiteY12" fmla="*/ 0 h 866775"/>
              <a:gd name="connsiteX13" fmla="*/ 746850 w 1743075"/>
              <a:gd name="connsiteY13" fmla="*/ 7620 h 866775"/>
              <a:gd name="connsiteX14" fmla="*/ 696368 w 1743075"/>
              <a:gd name="connsiteY14" fmla="*/ 13335 h 866775"/>
              <a:gd name="connsiteX15" fmla="*/ 319178 w 1743075"/>
              <a:gd name="connsiteY15" fmla="*/ 350520 h 866775"/>
              <a:gd name="connsiteX16" fmla="*/ 310605 w 1743075"/>
              <a:gd name="connsiteY16" fmla="*/ 347663 h 866775"/>
              <a:gd name="connsiteX17" fmla="*/ 474435 w 1743075"/>
              <a:gd name="connsiteY17" fmla="*/ 62865 h 866775"/>
              <a:gd name="connsiteX18" fmla="*/ 329655 w 1743075"/>
              <a:gd name="connsiteY18" fmla="*/ 126682 h 866775"/>
              <a:gd name="connsiteX19" fmla="*/ 222975 w 1743075"/>
              <a:gd name="connsiteY19" fmla="*/ 192405 h 866775"/>
              <a:gd name="connsiteX20" fmla="*/ 21045 w 1743075"/>
              <a:gd name="connsiteY20" fmla="*/ 421957 h 866775"/>
              <a:gd name="connsiteX21" fmla="*/ 137250 w 1743075"/>
              <a:gd name="connsiteY21" fmla="*/ 749618 h 866775"/>
              <a:gd name="connsiteX22" fmla="*/ 305843 w 1743075"/>
              <a:gd name="connsiteY22" fmla="*/ 816293 h 866775"/>
              <a:gd name="connsiteX23" fmla="*/ 1135470 w 1743075"/>
              <a:gd name="connsiteY23" fmla="*/ 860107 h 866775"/>
              <a:gd name="connsiteX24" fmla="*/ 1544093 w 1743075"/>
              <a:gd name="connsiteY24" fmla="*/ 781050 h 866775"/>
              <a:gd name="connsiteX25" fmla="*/ 1677443 w 1743075"/>
              <a:gd name="connsiteY25" fmla="*/ 330518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75" h="866775">
                <a:moveTo>
                  <a:pt x="1677443" y="330518"/>
                </a:moveTo>
                <a:cubicBezTo>
                  <a:pt x="1617435" y="242888"/>
                  <a:pt x="1528853" y="193357"/>
                  <a:pt x="1438365" y="142875"/>
                </a:cubicBezTo>
                <a:cubicBezTo>
                  <a:pt x="1335495" y="220028"/>
                  <a:pt x="1230720" y="311468"/>
                  <a:pt x="1195478" y="384810"/>
                </a:cubicBezTo>
                <a:cubicBezTo>
                  <a:pt x="1193573" y="389572"/>
                  <a:pt x="1185953" y="387668"/>
                  <a:pt x="1186905" y="381953"/>
                </a:cubicBezTo>
                <a:cubicBezTo>
                  <a:pt x="1198335" y="310515"/>
                  <a:pt x="1270725" y="200025"/>
                  <a:pt x="1350735" y="97155"/>
                </a:cubicBezTo>
                <a:cubicBezTo>
                  <a:pt x="1316445" y="80963"/>
                  <a:pt x="1279298" y="66675"/>
                  <a:pt x="1239293" y="55245"/>
                </a:cubicBezTo>
                <a:cubicBezTo>
                  <a:pt x="1119278" y="140018"/>
                  <a:pt x="965925" y="260032"/>
                  <a:pt x="922110" y="351472"/>
                </a:cubicBezTo>
                <a:cubicBezTo>
                  <a:pt x="920205" y="356235"/>
                  <a:pt x="912585" y="354330"/>
                  <a:pt x="913538" y="348615"/>
                </a:cubicBezTo>
                <a:cubicBezTo>
                  <a:pt x="926873" y="267653"/>
                  <a:pt x="1018313" y="137160"/>
                  <a:pt x="1108800" y="23813"/>
                </a:cubicBezTo>
                <a:cubicBezTo>
                  <a:pt x="1072605" y="17145"/>
                  <a:pt x="1035458" y="12382"/>
                  <a:pt x="997358" y="8572"/>
                </a:cubicBezTo>
                <a:cubicBezTo>
                  <a:pt x="875438" y="89535"/>
                  <a:pt x="664935" y="240982"/>
                  <a:pt x="612548" y="350520"/>
                </a:cubicBezTo>
                <a:cubicBezTo>
                  <a:pt x="610643" y="355282"/>
                  <a:pt x="603023" y="353378"/>
                  <a:pt x="603975" y="347663"/>
                </a:cubicBezTo>
                <a:cubicBezTo>
                  <a:pt x="618263" y="260985"/>
                  <a:pt x="721133" y="118110"/>
                  <a:pt x="818288" y="0"/>
                </a:cubicBezTo>
                <a:cubicBezTo>
                  <a:pt x="794475" y="953"/>
                  <a:pt x="772568" y="3810"/>
                  <a:pt x="746850" y="7620"/>
                </a:cubicBezTo>
                <a:cubicBezTo>
                  <a:pt x="729705" y="9525"/>
                  <a:pt x="712560" y="11430"/>
                  <a:pt x="696368" y="13335"/>
                </a:cubicBezTo>
                <a:cubicBezTo>
                  <a:pt x="573495" y="95250"/>
                  <a:pt x="370613" y="242888"/>
                  <a:pt x="319178" y="350520"/>
                </a:cubicBezTo>
                <a:cubicBezTo>
                  <a:pt x="317273" y="355282"/>
                  <a:pt x="309653" y="353378"/>
                  <a:pt x="310605" y="347663"/>
                </a:cubicBezTo>
                <a:cubicBezTo>
                  <a:pt x="322035" y="276225"/>
                  <a:pt x="395378" y="165735"/>
                  <a:pt x="474435" y="62865"/>
                </a:cubicBezTo>
                <a:cubicBezTo>
                  <a:pt x="421095" y="80963"/>
                  <a:pt x="372518" y="102870"/>
                  <a:pt x="329655" y="126682"/>
                </a:cubicBezTo>
                <a:cubicBezTo>
                  <a:pt x="292508" y="145732"/>
                  <a:pt x="256313" y="167640"/>
                  <a:pt x="222975" y="192405"/>
                </a:cubicBezTo>
                <a:cubicBezTo>
                  <a:pt x="135345" y="258128"/>
                  <a:pt x="60098" y="316230"/>
                  <a:pt x="21045" y="421957"/>
                </a:cubicBezTo>
                <a:cubicBezTo>
                  <a:pt x="-29437" y="559118"/>
                  <a:pt x="11520" y="674370"/>
                  <a:pt x="137250" y="749618"/>
                </a:cubicBezTo>
                <a:cubicBezTo>
                  <a:pt x="189638" y="781050"/>
                  <a:pt x="246788" y="802005"/>
                  <a:pt x="305843" y="816293"/>
                </a:cubicBezTo>
                <a:cubicBezTo>
                  <a:pt x="576353" y="881063"/>
                  <a:pt x="860198" y="876300"/>
                  <a:pt x="1135470" y="860107"/>
                </a:cubicBezTo>
                <a:cubicBezTo>
                  <a:pt x="1271678" y="852488"/>
                  <a:pt x="1416458" y="834390"/>
                  <a:pt x="1544093" y="781050"/>
                </a:cubicBezTo>
                <a:cubicBezTo>
                  <a:pt x="1753643" y="695325"/>
                  <a:pt x="1805078" y="516255"/>
                  <a:pt x="1677443" y="330518"/>
                </a:cubicBezTo>
                <a:close/>
              </a:path>
            </a:pathLst>
          </a:custGeom>
          <a:solidFill>
            <a:schemeClr val="accent2"/>
          </a:solidFill>
          <a:ln w="9525" cap="flat">
            <a:noFill/>
            <a:prstDash val="solid"/>
            <a:miter/>
          </a:ln>
        </p:spPr>
        <p:txBody>
          <a:bodyPr rtlCol="0"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420" r="14420"/>
          <a:stretch>
            <a:fillRect/>
          </a:stretch>
        </p:blipFill>
        <p:spPr/>
      </p:pic>
      <p:sp>
        <p:nvSpPr>
          <p:cNvPr id="6" name="TextBox 5"/>
          <p:cNvSpPr txBox="1"/>
          <p:nvPr/>
        </p:nvSpPr>
        <p:spPr>
          <a:xfrm>
            <a:off x="1969099" y="4161306"/>
            <a:ext cx="8279346" cy="769441"/>
          </a:xfrm>
          <a:prstGeom prst="rect">
            <a:avLst/>
          </a:prstGeom>
          <a:noFill/>
        </p:spPr>
        <p:txBody>
          <a:bodyPr wrap="square" rtlCol="0" anchor="ctr">
            <a:spAutoFit/>
          </a:bodyPr>
          <a:lstStyle/>
          <a:p>
            <a:pPr algn="ctr"/>
            <a:r>
              <a:rPr lang="sr-Cyrl-RS" altLang="ko-KR" sz="4400" b="1" dirty="0" smtClean="0">
                <a:solidFill>
                  <a:schemeClr val="accent2"/>
                </a:solidFill>
                <a:latin typeface="+mj-lt"/>
                <a:cs typeface="Arial" panose="020B0604020202020204" pitchFamily="34" charset="0"/>
              </a:rPr>
              <a:t>ЕВАЛУАЦИЈА</a:t>
            </a:r>
            <a:endParaRPr lang="en-US" altLang="ko-KR" sz="4400" b="1" dirty="0">
              <a:solidFill>
                <a:schemeClr val="accent2"/>
              </a:solidFill>
              <a:latin typeface="+mj-lt"/>
              <a:cs typeface="Arial" panose="020B0604020202020204" pitchFamily="34" charset="0"/>
            </a:endParaRPr>
          </a:p>
        </p:txBody>
      </p:sp>
      <p:sp>
        <p:nvSpPr>
          <p:cNvPr id="7" name="TextBox 6"/>
          <p:cNvSpPr txBox="1"/>
          <p:nvPr/>
        </p:nvSpPr>
        <p:spPr>
          <a:xfrm>
            <a:off x="2147395" y="4818316"/>
            <a:ext cx="8279346" cy="369332"/>
          </a:xfrm>
          <a:prstGeom prst="rect">
            <a:avLst/>
          </a:prstGeom>
          <a:noFill/>
        </p:spPr>
        <p:txBody>
          <a:bodyPr wrap="square" lIns="48000" tIns="0" rIns="24000" bIns="0" rtlCol="0">
            <a:spAutoFit/>
          </a:bodyPr>
          <a:lstStyle/>
          <a:p>
            <a:pPr algn="ctr"/>
            <a:r>
              <a:rPr lang="en-US" altLang="ko-KR" sz="2400" dirty="0" smtClean="0">
                <a:latin typeface="+mj-lt"/>
                <a:cs typeface="Arial" panose="020B0604020202020204" pitchFamily="34" charset="0"/>
                <a:hlinkClick r:id="rId3"/>
              </a:rPr>
              <a:t>https://padlet.com/gordanatdjakovic/evaluacija</a:t>
            </a:r>
            <a:endParaRPr lang="ko-KR" altLang="en-US" sz="2400" dirty="0">
              <a:latin typeface="+mj-lt"/>
              <a:cs typeface="Arial" panose="020B0604020202020204" pitchFamily="34" charset="0"/>
            </a:endParaRPr>
          </a:p>
        </p:txBody>
      </p:sp>
      <p:sp>
        <p:nvSpPr>
          <p:cNvPr id="8" name="Rectangle 7"/>
          <p:cNvSpPr/>
          <p:nvPr/>
        </p:nvSpPr>
        <p:spPr>
          <a:xfrm>
            <a:off x="0" y="5244975"/>
            <a:ext cx="1225296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58657" y="5604922"/>
            <a:ext cx="11614244" cy="1015663"/>
          </a:xfrm>
          <a:prstGeom prst="rect">
            <a:avLst/>
          </a:prstGeom>
          <a:noFill/>
        </p:spPr>
        <p:txBody>
          <a:bodyPr wrap="square" rtlCol="0">
            <a:spAutoFit/>
          </a:bodyPr>
          <a:lstStyle/>
          <a:p>
            <a:pPr algn="ctr"/>
            <a:r>
              <a:rPr lang="sr-Cyrl-RS" altLang="ko-KR" sz="2000" dirty="0" smtClean="0">
                <a:cs typeface="Arial" panose="020B0604020202020204" pitchFamily="34" charset="0"/>
              </a:rPr>
              <a:t>Своје мишљење и оцену учења на даљину ученици су постављали на </a:t>
            </a:r>
            <a:r>
              <a:rPr lang="sr-Latn-RS" altLang="ko-KR" sz="2000" dirty="0" smtClean="0">
                <a:cs typeface="Arial" panose="020B0604020202020204" pitchFamily="34" charset="0"/>
              </a:rPr>
              <a:t>Padlet </a:t>
            </a:r>
            <a:r>
              <a:rPr lang="sr-Cyrl-RS" altLang="ko-KR" sz="2000" dirty="0" smtClean="0">
                <a:cs typeface="Arial" panose="020B0604020202020204" pitchFamily="34" charset="0"/>
              </a:rPr>
              <a:t>апликацији, као и оцене за своје производе. Оцене за своје и производе других ученика су постављали на</a:t>
            </a:r>
            <a:r>
              <a:rPr lang="en-US" altLang="ko-KR" sz="2000" dirty="0" smtClean="0">
                <a:cs typeface="Arial" panose="020B0604020202020204" pitchFamily="34" charset="0"/>
              </a:rPr>
              <a:t> </a:t>
            </a:r>
          </a:p>
          <a:p>
            <a:pPr algn="ctr"/>
            <a:r>
              <a:rPr lang="en-US" altLang="ko-KR" sz="2000" dirty="0" smtClean="0">
                <a:cs typeface="Arial" panose="020B0604020202020204" pitchFamily="34" charset="0"/>
                <a:hlinkClick r:id="rId4"/>
              </a:rPr>
              <a:t>https://padlet.com/gordanatdjakovic/vredneruke</a:t>
            </a:r>
            <a:endParaRPr lang="en-US" altLang="ko-KR" sz="2000" dirty="0">
              <a:cs typeface="Arial" panose="020B0604020202020204" pitchFamily="34" charset="0"/>
            </a:endParaRPr>
          </a:p>
        </p:txBody>
      </p:sp>
      <p:sp>
        <p:nvSpPr>
          <p:cNvPr id="4" name="Rectangle: Rounded Corners 3"/>
          <p:cNvSpPr/>
          <p:nvPr/>
        </p:nvSpPr>
        <p:spPr>
          <a:xfrm>
            <a:off x="4519247" y="5199254"/>
            <a:ext cx="3305908" cy="1828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8972027" y="1944346"/>
            <a:ext cx="3016810" cy="464234"/>
          </a:xfrm>
          <a:custGeom>
            <a:avLst/>
            <a:gdLst>
              <a:gd name="connsiteX0" fmla="*/ 538089 w 3016810"/>
              <a:gd name="connsiteY0" fmla="*/ 0 h 464234"/>
              <a:gd name="connsiteX1" fmla="*/ 3016810 w 3016810"/>
              <a:gd name="connsiteY1" fmla="*/ 0 h 464234"/>
              <a:gd name="connsiteX2" fmla="*/ 3016810 w 3016810"/>
              <a:gd name="connsiteY2" fmla="*/ 464234 h 464234"/>
              <a:gd name="connsiteX3" fmla="*/ 0 w 3016810"/>
              <a:gd name="connsiteY3" fmla="*/ 464234 h 464234"/>
            </a:gdLst>
            <a:ahLst/>
            <a:cxnLst>
              <a:cxn ang="0">
                <a:pos x="connsiteX0" y="connsiteY0"/>
              </a:cxn>
              <a:cxn ang="0">
                <a:pos x="connsiteX1" y="connsiteY1"/>
              </a:cxn>
              <a:cxn ang="0">
                <a:pos x="connsiteX2" y="connsiteY2"/>
              </a:cxn>
              <a:cxn ang="0">
                <a:pos x="connsiteX3" y="connsiteY3"/>
              </a:cxn>
            </a:cxnLst>
            <a:rect l="l" t="t" r="r" b="b"/>
            <a:pathLst>
              <a:path w="3016810" h="464234">
                <a:moveTo>
                  <a:pt x="538089" y="0"/>
                </a:moveTo>
                <a:lnTo>
                  <a:pt x="3016810" y="0"/>
                </a:lnTo>
                <a:lnTo>
                  <a:pt x="3016810" y="464234"/>
                </a:lnTo>
                <a:lnTo>
                  <a:pt x="0" y="4642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9791526" y="3637339"/>
            <a:ext cx="2413246" cy="464234"/>
          </a:xfrm>
          <a:custGeom>
            <a:avLst/>
            <a:gdLst>
              <a:gd name="connsiteX0" fmla="*/ 538089 w 2413246"/>
              <a:gd name="connsiteY0" fmla="*/ 0 h 464234"/>
              <a:gd name="connsiteX1" fmla="*/ 2413246 w 2413246"/>
              <a:gd name="connsiteY1" fmla="*/ 0 h 464234"/>
              <a:gd name="connsiteX2" fmla="*/ 2413246 w 2413246"/>
              <a:gd name="connsiteY2" fmla="*/ 464234 h 464234"/>
              <a:gd name="connsiteX3" fmla="*/ 0 w 2413246"/>
              <a:gd name="connsiteY3" fmla="*/ 464234 h 464234"/>
            </a:gdLst>
            <a:ahLst/>
            <a:cxnLst>
              <a:cxn ang="0">
                <a:pos x="connsiteX0" y="connsiteY0"/>
              </a:cxn>
              <a:cxn ang="0">
                <a:pos x="connsiteX1" y="connsiteY1"/>
              </a:cxn>
              <a:cxn ang="0">
                <a:pos x="connsiteX2" y="connsiteY2"/>
              </a:cxn>
              <a:cxn ang="0">
                <a:pos x="connsiteX3" y="connsiteY3"/>
              </a:cxn>
            </a:cxnLst>
            <a:rect l="l" t="t" r="r" b="b"/>
            <a:pathLst>
              <a:path w="2413246" h="464234">
                <a:moveTo>
                  <a:pt x="538089" y="0"/>
                </a:moveTo>
                <a:lnTo>
                  <a:pt x="2413246" y="0"/>
                </a:lnTo>
                <a:lnTo>
                  <a:pt x="2413246" y="464234"/>
                </a:lnTo>
                <a:lnTo>
                  <a:pt x="0" y="4642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1384456"/>
            <a:ext cx="3156441" cy="464234"/>
          </a:xfrm>
          <a:custGeom>
            <a:avLst/>
            <a:gdLst>
              <a:gd name="connsiteX0" fmla="*/ 0 w 3156441"/>
              <a:gd name="connsiteY0" fmla="*/ 0 h 464234"/>
              <a:gd name="connsiteX1" fmla="*/ 3156441 w 3156441"/>
              <a:gd name="connsiteY1" fmla="*/ 0 h 464234"/>
              <a:gd name="connsiteX2" fmla="*/ 2618352 w 3156441"/>
              <a:gd name="connsiteY2" fmla="*/ 464234 h 464234"/>
              <a:gd name="connsiteX3" fmla="*/ 0 w 3156441"/>
              <a:gd name="connsiteY3" fmla="*/ 464234 h 464234"/>
            </a:gdLst>
            <a:ahLst/>
            <a:cxnLst>
              <a:cxn ang="0">
                <a:pos x="connsiteX0" y="connsiteY0"/>
              </a:cxn>
              <a:cxn ang="0">
                <a:pos x="connsiteX1" y="connsiteY1"/>
              </a:cxn>
              <a:cxn ang="0">
                <a:pos x="connsiteX2" y="connsiteY2"/>
              </a:cxn>
              <a:cxn ang="0">
                <a:pos x="connsiteX3" y="connsiteY3"/>
              </a:cxn>
            </a:cxnLst>
            <a:rect l="l" t="t" r="r" b="b"/>
            <a:pathLst>
              <a:path w="3156441" h="464234">
                <a:moveTo>
                  <a:pt x="0" y="0"/>
                </a:moveTo>
                <a:lnTo>
                  <a:pt x="3156441" y="0"/>
                </a:lnTo>
                <a:lnTo>
                  <a:pt x="2618352" y="464234"/>
                </a:lnTo>
                <a:lnTo>
                  <a:pt x="0" y="4642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0" y="3069510"/>
            <a:ext cx="2534561" cy="464234"/>
          </a:xfrm>
          <a:custGeom>
            <a:avLst/>
            <a:gdLst>
              <a:gd name="connsiteX0" fmla="*/ 0 w 2534561"/>
              <a:gd name="connsiteY0" fmla="*/ 0 h 464234"/>
              <a:gd name="connsiteX1" fmla="*/ 2534561 w 2534561"/>
              <a:gd name="connsiteY1" fmla="*/ 0 h 464234"/>
              <a:gd name="connsiteX2" fmla="*/ 1996472 w 2534561"/>
              <a:gd name="connsiteY2" fmla="*/ 464234 h 464234"/>
              <a:gd name="connsiteX3" fmla="*/ 0 w 2534561"/>
              <a:gd name="connsiteY3" fmla="*/ 464234 h 464234"/>
            </a:gdLst>
            <a:ahLst/>
            <a:cxnLst>
              <a:cxn ang="0">
                <a:pos x="connsiteX0" y="connsiteY0"/>
              </a:cxn>
              <a:cxn ang="0">
                <a:pos x="connsiteX1" y="connsiteY1"/>
              </a:cxn>
              <a:cxn ang="0">
                <a:pos x="connsiteX2" y="connsiteY2"/>
              </a:cxn>
              <a:cxn ang="0">
                <a:pos x="connsiteX3" y="connsiteY3"/>
              </a:cxn>
            </a:cxnLst>
            <a:rect l="l" t="t" r="r" b="b"/>
            <a:pathLst>
              <a:path w="2534561" h="464234">
                <a:moveTo>
                  <a:pt x="0" y="0"/>
                </a:moveTo>
                <a:lnTo>
                  <a:pt x="2534561" y="0"/>
                </a:lnTo>
                <a:lnTo>
                  <a:pt x="1996472" y="464234"/>
                </a:lnTo>
                <a:lnTo>
                  <a:pt x="0" y="4642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rallelogram 28"/>
          <p:cNvSpPr/>
          <p:nvPr/>
        </p:nvSpPr>
        <p:spPr>
          <a:xfrm>
            <a:off x="2038351" y="4952246"/>
            <a:ext cx="5304009" cy="1905754"/>
          </a:xfrm>
          <a:prstGeom prst="parallelogram">
            <a:avLst>
              <a:gd name="adj" fmla="val 59323"/>
            </a:avLst>
          </a:prstGeom>
          <a:gradFill flip="none" rotWithShape="1">
            <a:gsLst>
              <a:gs pos="0">
                <a:schemeClr val="tx1">
                  <a:alpha val="0"/>
                </a:schemeClr>
              </a:gs>
              <a:gs pos="100000">
                <a:schemeClr val="tx1">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80977" y="415872"/>
            <a:ext cx="4936933" cy="646331"/>
          </a:xfrm>
          <a:prstGeom prst="rect">
            <a:avLst/>
          </a:prstGeom>
          <a:noFill/>
        </p:spPr>
        <p:txBody>
          <a:bodyPr wrap="square" rtlCol="0">
            <a:spAutoFit/>
          </a:bodyPr>
          <a:lstStyle/>
          <a:p>
            <a:r>
              <a:rPr lang="sr-Cyrl-RS" altLang="ko-KR" sz="3600" b="1" dirty="0" smtClean="0">
                <a:solidFill>
                  <a:schemeClr val="accent4"/>
                </a:solidFill>
                <a:latin typeface="+mj-lt"/>
              </a:rPr>
              <a:t>ПОМОЋ У НАСТАВИ</a:t>
            </a:r>
            <a:endParaRPr lang="en-US" altLang="ko-KR" sz="3600" b="1" dirty="0">
              <a:solidFill>
                <a:schemeClr val="accent4"/>
              </a:solidFill>
              <a:latin typeface="+mj-lt"/>
            </a:endParaRPr>
          </a:p>
        </p:txBody>
      </p:sp>
      <p:sp>
        <p:nvSpPr>
          <p:cNvPr id="34" name="Freeform: Shape 33"/>
          <p:cNvSpPr/>
          <p:nvPr/>
        </p:nvSpPr>
        <p:spPr>
          <a:xfrm rot="18055056" flipH="1" flipV="1">
            <a:off x="752544" y="4916945"/>
            <a:ext cx="4421449" cy="182880"/>
          </a:xfrm>
          <a:custGeom>
            <a:avLst/>
            <a:gdLst>
              <a:gd name="connsiteX0" fmla="*/ 0 w 4421449"/>
              <a:gd name="connsiteY0" fmla="*/ 128969 h 182880"/>
              <a:gd name="connsiteX1" fmla="*/ 0 w 4421449"/>
              <a:gd name="connsiteY1" fmla="*/ 53815 h 182880"/>
              <a:gd name="connsiteX2" fmla="*/ 1920241 w 4421449"/>
              <a:gd name="connsiteY2" fmla="*/ 53815 h 182880"/>
              <a:gd name="connsiteX3" fmla="*/ 1920241 w 4421449"/>
              <a:gd name="connsiteY3" fmla="*/ 30481 h 182880"/>
              <a:gd name="connsiteX4" fmla="*/ 1950722 w 4421449"/>
              <a:gd name="connsiteY4" fmla="*/ 0 h 182880"/>
              <a:gd name="connsiteX5" fmla="*/ 4311922 w 4421449"/>
              <a:gd name="connsiteY5" fmla="*/ 0 h 182880"/>
              <a:gd name="connsiteX6" fmla="*/ 4421449 w 4421449"/>
              <a:gd name="connsiteY6" fmla="*/ 182880 h 182880"/>
              <a:gd name="connsiteX7" fmla="*/ 1950722 w 4421449"/>
              <a:gd name="connsiteY7" fmla="*/ 182880 h 182880"/>
              <a:gd name="connsiteX8" fmla="*/ 1920241 w 4421449"/>
              <a:gd name="connsiteY8" fmla="*/ 152399 h 182880"/>
              <a:gd name="connsiteX9" fmla="*/ 1920241 w 4421449"/>
              <a:gd name="connsiteY9" fmla="*/ 128969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1449" h="182880">
                <a:moveTo>
                  <a:pt x="0" y="128969"/>
                </a:moveTo>
                <a:lnTo>
                  <a:pt x="0" y="53815"/>
                </a:lnTo>
                <a:lnTo>
                  <a:pt x="1920241" y="53815"/>
                </a:lnTo>
                <a:lnTo>
                  <a:pt x="1920241" y="30481"/>
                </a:lnTo>
                <a:cubicBezTo>
                  <a:pt x="1920241" y="13647"/>
                  <a:pt x="1933888" y="0"/>
                  <a:pt x="1950722" y="0"/>
                </a:cubicBezTo>
                <a:lnTo>
                  <a:pt x="4311922" y="0"/>
                </a:lnTo>
                <a:lnTo>
                  <a:pt x="4421449" y="182880"/>
                </a:lnTo>
                <a:lnTo>
                  <a:pt x="1950722" y="182880"/>
                </a:lnTo>
                <a:cubicBezTo>
                  <a:pt x="1933888" y="182880"/>
                  <a:pt x="1920241" y="169233"/>
                  <a:pt x="1920241" y="152399"/>
                </a:cubicBezTo>
                <a:lnTo>
                  <a:pt x="1920241" y="1289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US"/>
          </a:p>
        </p:txBody>
      </p:sp>
      <p:sp>
        <p:nvSpPr>
          <p:cNvPr id="28" name="TextBox 27"/>
          <p:cNvSpPr txBox="1"/>
          <p:nvPr/>
        </p:nvSpPr>
        <p:spPr>
          <a:xfrm>
            <a:off x="2718815" y="5631508"/>
            <a:ext cx="2509200" cy="923330"/>
          </a:xfrm>
          <a:prstGeom prst="rect">
            <a:avLst/>
          </a:prstGeom>
          <a:noFill/>
        </p:spPr>
        <p:txBody>
          <a:bodyPr wrap="square" lIns="36000" tIns="0" rIns="36000" bIns="0" rtlCol="0" anchor="ctr">
            <a:spAutoFit/>
          </a:bodyPr>
          <a:lstStyle/>
          <a:p>
            <a:pPr algn="r"/>
            <a:r>
              <a:rPr lang="en-US" altLang="ko-KR" sz="2000" dirty="0">
                <a:solidFill>
                  <a:schemeClr val="bg1"/>
                </a:solidFill>
              </a:rPr>
              <a:t>We Create</a:t>
            </a:r>
          </a:p>
          <a:p>
            <a:pPr algn="r"/>
            <a:r>
              <a:rPr lang="en-US" altLang="ko-KR" sz="2000" dirty="0">
                <a:solidFill>
                  <a:schemeClr val="bg1"/>
                </a:solidFill>
              </a:rPr>
              <a:t>Quality Professional </a:t>
            </a:r>
          </a:p>
          <a:p>
            <a:pPr algn="r"/>
            <a:r>
              <a:rPr lang="en-US" altLang="ko-KR" sz="2000" dirty="0">
                <a:solidFill>
                  <a:schemeClr val="bg1"/>
                </a:solidFill>
              </a:rPr>
              <a:t>PPT Presentation</a:t>
            </a:r>
            <a:endParaRPr lang="ko-KR" altLang="en-US" sz="2000" dirty="0">
              <a:solidFill>
                <a:schemeClr val="bg1"/>
              </a:solidFill>
            </a:endParaRPr>
          </a:p>
        </p:txBody>
      </p:sp>
      <p:sp>
        <p:nvSpPr>
          <p:cNvPr id="30" name="TextBox 29"/>
          <p:cNvSpPr txBox="1"/>
          <p:nvPr/>
        </p:nvSpPr>
        <p:spPr>
          <a:xfrm>
            <a:off x="9795112" y="885533"/>
            <a:ext cx="2095770" cy="1231106"/>
          </a:xfrm>
          <a:prstGeom prst="rect">
            <a:avLst/>
          </a:prstGeom>
          <a:noFill/>
        </p:spPr>
        <p:txBody>
          <a:bodyPr wrap="square" lIns="36000" tIns="0" rIns="36000" bIns="0" rtlCol="0" anchor="ctr">
            <a:spAutoFit/>
          </a:bodyPr>
          <a:lstStyle/>
          <a:p>
            <a:pPr algn="r"/>
            <a:r>
              <a:rPr lang="en-US" altLang="ko-KR" sz="2000" dirty="0">
                <a:solidFill>
                  <a:schemeClr val="bg1"/>
                </a:solidFill>
              </a:rPr>
              <a:t>We Create</a:t>
            </a:r>
          </a:p>
          <a:p>
            <a:pPr algn="r"/>
            <a:r>
              <a:rPr lang="en-US" altLang="ko-KR" sz="2000" dirty="0">
                <a:solidFill>
                  <a:schemeClr val="bg1"/>
                </a:solidFill>
              </a:rPr>
              <a:t>Quality Professional </a:t>
            </a:r>
          </a:p>
          <a:p>
            <a:pPr algn="r"/>
            <a:r>
              <a:rPr lang="en-US" altLang="ko-KR" sz="2000" dirty="0">
                <a:solidFill>
                  <a:schemeClr val="bg1"/>
                </a:solidFill>
              </a:rPr>
              <a:t>PPT Presentation</a:t>
            </a:r>
            <a:endParaRPr lang="ko-KR" altLang="en-US" sz="2000" dirty="0">
              <a:solidFill>
                <a:schemeClr val="bg1"/>
              </a:solidFill>
            </a:endParaRPr>
          </a:p>
        </p:txBody>
      </p:sp>
      <p:sp>
        <p:nvSpPr>
          <p:cNvPr id="31" name="TextBox 30"/>
          <p:cNvSpPr txBox="1"/>
          <p:nvPr/>
        </p:nvSpPr>
        <p:spPr>
          <a:xfrm>
            <a:off x="69934" y="1062203"/>
            <a:ext cx="3647423" cy="3108543"/>
          </a:xfrm>
          <a:prstGeom prst="rect">
            <a:avLst/>
          </a:prstGeom>
          <a:noFill/>
        </p:spPr>
        <p:txBody>
          <a:bodyPr wrap="square" rtlCol="0">
            <a:spAutoFit/>
          </a:bodyPr>
          <a:lstStyle/>
          <a:p>
            <a:pPr algn="just"/>
            <a:r>
              <a:rPr lang="sr-Cyrl-RS" altLang="ko-KR" sz="1400" dirty="0" smtClean="0">
                <a:solidFill>
                  <a:schemeClr val="tx1">
                    <a:lumMod val="65000"/>
                    <a:lumOff val="35000"/>
                  </a:schemeClr>
                </a:solidFill>
                <a:cs typeface="Arial" panose="020B0604020202020204" pitchFamily="34" charset="0"/>
              </a:rPr>
              <a:t>Настава на даљину је имала добру подлогу за рад јер су ученици већ користили мој сајт Пекарство </a:t>
            </a:r>
            <a:r>
              <a:rPr lang="en-US" altLang="ko-KR" sz="1400" dirty="0" smtClean="0">
                <a:solidFill>
                  <a:schemeClr val="tx1">
                    <a:lumMod val="65000"/>
                    <a:lumOff val="35000"/>
                  </a:schemeClr>
                </a:solidFill>
                <a:cs typeface="Arial" panose="020B0604020202020204" pitchFamily="34" charset="0"/>
                <a:hlinkClick r:id="rId3"/>
              </a:rPr>
              <a:t>http://gordanatdj.weebly.com/</a:t>
            </a:r>
            <a:r>
              <a:rPr lang="sr-Latn-RS" altLang="ko-KR" sz="1400" dirty="0" smtClean="0">
                <a:solidFill>
                  <a:schemeClr val="tx1">
                    <a:lumMod val="65000"/>
                    <a:lumOff val="35000"/>
                  </a:schemeClr>
                </a:solidFill>
                <a:cs typeface="Arial" panose="020B0604020202020204" pitchFamily="34" charset="0"/>
              </a:rPr>
              <a:t> </a:t>
            </a:r>
            <a:r>
              <a:rPr lang="sr-Cyrl-RS" altLang="ko-KR" sz="1400" dirty="0" smtClean="0">
                <a:solidFill>
                  <a:schemeClr val="tx1">
                    <a:lumMod val="65000"/>
                    <a:lumOff val="35000"/>
                  </a:schemeClr>
                </a:solidFill>
                <a:cs typeface="Arial" panose="020B0604020202020204" pitchFamily="34" charset="0"/>
              </a:rPr>
              <a:t>за теоријску наставу из свих стручних предмета и страницу на фејсбуку Гоцини пекари,  </a:t>
            </a:r>
            <a:r>
              <a:rPr lang="en-US" altLang="ko-KR" sz="1400" dirty="0" smtClean="0">
                <a:solidFill>
                  <a:schemeClr val="tx1">
                    <a:lumMod val="65000"/>
                    <a:lumOff val="35000"/>
                  </a:schemeClr>
                </a:solidFill>
                <a:cs typeface="Arial" panose="020B0604020202020204" pitchFamily="34" charset="0"/>
                <a:hlinkClick r:id="rId4"/>
              </a:rPr>
              <a:t>https://www.facebook.com/%D0%93%D0%BE%D1%86%D0%B8%D0%BD%D0%B8-%D0%BF%D0%B5%D0%BA%D0%B0%D1%80%D0%B8-1749730521923871/about/</a:t>
            </a:r>
            <a:r>
              <a:rPr lang="sr-Cyrl-RS" altLang="ko-KR" sz="1400" dirty="0" smtClean="0">
                <a:solidFill>
                  <a:schemeClr val="tx1">
                    <a:lumMod val="65000"/>
                    <a:lumOff val="35000"/>
                  </a:schemeClr>
                </a:solidFill>
                <a:cs typeface="Arial" panose="020B0604020202020204" pitchFamily="34" charset="0"/>
              </a:rPr>
              <a:t> где су увек могли да погледају видео клипове примера израде пекарских производа, што ученика наше школе, што пекара широм света.</a:t>
            </a:r>
            <a:endParaRPr lang="ko-KR" altLang="en-US" sz="1400" dirty="0">
              <a:solidFill>
                <a:schemeClr val="tx1">
                  <a:lumMod val="65000"/>
                  <a:lumOff val="35000"/>
                </a:schemeClr>
              </a:solidFill>
              <a:cs typeface="Arial" panose="020B0604020202020204" pitchFamily="34" charset="0"/>
            </a:endParaRPr>
          </a:p>
        </p:txBody>
      </p:sp>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10079" r="10079"/>
          <a:stretch>
            <a:fillRect/>
          </a:stretch>
        </p:blipFill>
        <p:spPr/>
      </p:pic>
      <p:pic>
        <p:nvPicPr>
          <p:cNvPr id="15" name="Picture Placeholder 14"/>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22601" b="22601"/>
          <a:stretch>
            <a:fillRect/>
          </a:stretch>
        </p:blip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2378</TotalTime>
  <Words>645</Words>
  <Application>Microsoft Office PowerPoint</Application>
  <PresentationFormat>Widescreen</PresentationFormat>
  <Paragraphs>62</Paragraphs>
  <Slides>10</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 Unicode MS</vt:lpstr>
      <vt:lpstr>Arial</vt:lpstr>
      <vt:lpstr>Calibri</vt:lpstr>
      <vt:lpstr>FZShuTi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Korisnik</cp:lastModifiedBy>
  <cp:revision>200</cp:revision>
  <dcterms:created xsi:type="dcterms:W3CDTF">2019-01-14T06:35:00Z</dcterms:created>
  <dcterms:modified xsi:type="dcterms:W3CDTF">2020-05-21T20:48:29Z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1033-11.2.0.9327</vt:lpwstr>
  </property>
</Properties>
</file>